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2.xml" ContentType="application/vnd.openxmlformats-officedocument.presentationml.notesSlide+xml"/>
  <Override PartName="/ppt/theme/themeOverride18.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41.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51.xml" ContentType="application/vnd.openxmlformats-officedocument.presentationml.notesSlide+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notesSlides/notesSlide52.xml" ContentType="application/vnd.openxmlformats-officedocument.presentationml.notesSlide+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notesSlides/notesSlide53.xml" ContentType="application/vnd.openxmlformats-officedocument.presentationml.notesSlide+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notesSlides/notesSlide54.xml" ContentType="application/vnd.openxmlformats-officedocument.presentationml.notesSlide+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notesSlides/notesSlide55.xml" ContentType="application/vnd.openxmlformats-officedocument.presentationml.notesSlide+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notesSlides/notesSlide56.xml" ContentType="application/vnd.openxmlformats-officedocument.presentationml.notesSlide+xml"/>
  <Override PartName="/ppt/ink/ink554.xml" ContentType="application/inkml+xml"/>
  <Override PartName="/ppt/ink/ink555.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notesSlides/notesSlide59.xml" ContentType="application/vnd.openxmlformats-officedocument.presentationml.notesSlide+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notesSlides/notesSlide69.xml" ContentType="application/vnd.openxmlformats-officedocument.presentationml.notesSlide+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90"/>
  </p:notesMasterIdLst>
  <p:sldIdLst>
    <p:sldId id="278" r:id="rId5"/>
    <p:sldId id="280" r:id="rId6"/>
    <p:sldId id="281" r:id="rId7"/>
    <p:sldId id="282" r:id="rId8"/>
    <p:sldId id="680" r:id="rId9"/>
    <p:sldId id="283" r:id="rId10"/>
    <p:sldId id="284" r:id="rId11"/>
    <p:sldId id="285" r:id="rId12"/>
    <p:sldId id="286" r:id="rId13"/>
    <p:sldId id="678" r:id="rId14"/>
    <p:sldId id="733" r:id="rId15"/>
    <p:sldId id="596" r:id="rId16"/>
    <p:sldId id="468" r:id="rId17"/>
    <p:sldId id="469" r:id="rId18"/>
    <p:sldId id="395" r:id="rId19"/>
    <p:sldId id="615" r:id="rId20"/>
    <p:sldId id="287" r:id="rId21"/>
    <p:sldId id="288" r:id="rId22"/>
    <p:sldId id="342" r:id="rId23"/>
    <p:sldId id="343" r:id="rId24"/>
    <p:sldId id="289" r:id="rId25"/>
    <p:sldId id="291" r:id="rId26"/>
    <p:sldId id="442" r:id="rId27"/>
    <p:sldId id="443" r:id="rId28"/>
    <p:sldId id="536" r:id="rId29"/>
    <p:sldId id="293" r:id="rId30"/>
    <p:sldId id="290" r:id="rId31"/>
    <p:sldId id="294" r:id="rId32"/>
    <p:sldId id="616" r:id="rId33"/>
    <p:sldId id="295" r:id="rId34"/>
    <p:sldId id="297" r:id="rId35"/>
    <p:sldId id="296" r:id="rId36"/>
    <p:sldId id="298" r:id="rId37"/>
    <p:sldId id="299" r:id="rId38"/>
    <p:sldId id="300" r:id="rId39"/>
    <p:sldId id="301" r:id="rId40"/>
    <p:sldId id="302" r:id="rId41"/>
    <p:sldId id="303" r:id="rId42"/>
    <p:sldId id="440" r:id="rId43"/>
    <p:sldId id="444" r:id="rId44"/>
    <p:sldId id="445" r:id="rId45"/>
    <p:sldId id="537" r:id="rId46"/>
    <p:sldId id="441" r:id="rId47"/>
    <p:sldId id="526" r:id="rId48"/>
    <p:sldId id="304" r:id="rId49"/>
    <p:sldId id="305" r:id="rId50"/>
    <p:sldId id="369" r:id="rId51"/>
    <p:sldId id="366" r:id="rId52"/>
    <p:sldId id="306" r:id="rId53"/>
    <p:sldId id="365" r:id="rId54"/>
    <p:sldId id="308" r:id="rId55"/>
    <p:sldId id="527" r:id="rId56"/>
    <p:sldId id="529" r:id="rId57"/>
    <p:sldId id="631" r:id="rId58"/>
    <p:sldId id="367" r:id="rId59"/>
    <p:sldId id="368" r:id="rId60"/>
    <p:sldId id="370" r:id="rId61"/>
    <p:sldId id="597" r:id="rId62"/>
    <p:sldId id="371" r:id="rId63"/>
    <p:sldId id="396" r:id="rId64"/>
    <p:sldId id="617" r:id="rId65"/>
    <p:sldId id="309" r:id="rId66"/>
    <p:sldId id="310" r:id="rId67"/>
    <p:sldId id="311" r:id="rId68"/>
    <p:sldId id="312" r:id="rId69"/>
    <p:sldId id="313" r:id="rId70"/>
    <p:sldId id="276" r:id="rId71"/>
    <p:sldId id="314" r:id="rId72"/>
    <p:sldId id="339" r:id="rId73"/>
    <p:sldId id="340" r:id="rId74"/>
    <p:sldId id="274" r:id="rId75"/>
    <p:sldId id="341" r:id="rId76"/>
    <p:sldId id="373" r:id="rId77"/>
    <p:sldId id="375" r:id="rId78"/>
    <p:sldId id="632" r:id="rId79"/>
    <p:sldId id="633" r:id="rId80"/>
    <p:sldId id="372" r:id="rId81"/>
    <p:sldId id="346" r:id="rId82"/>
    <p:sldId id="347" r:id="rId83"/>
    <p:sldId id="380" r:id="rId84"/>
    <p:sldId id="379" r:id="rId85"/>
    <p:sldId id="381" r:id="rId86"/>
    <p:sldId id="382" r:id="rId87"/>
    <p:sldId id="397" r:id="rId88"/>
    <p:sldId id="618" r:id="rId89"/>
    <p:sldId id="348" r:id="rId90"/>
    <p:sldId id="349" r:id="rId91"/>
    <p:sldId id="350" r:id="rId92"/>
    <p:sldId id="351" r:id="rId93"/>
    <p:sldId id="352" r:id="rId94"/>
    <p:sldId id="353" r:id="rId95"/>
    <p:sldId id="354" r:id="rId96"/>
    <p:sldId id="355" r:id="rId97"/>
    <p:sldId id="356" r:id="rId98"/>
    <p:sldId id="357" r:id="rId99"/>
    <p:sldId id="358" r:id="rId100"/>
    <p:sldId id="471" r:id="rId101"/>
    <p:sldId id="359" r:id="rId102"/>
    <p:sldId id="545" r:id="rId103"/>
    <p:sldId id="360" r:id="rId104"/>
    <p:sldId id="361" r:id="rId105"/>
    <p:sldId id="362" r:id="rId106"/>
    <p:sldId id="363" r:id="rId107"/>
    <p:sldId id="364" r:id="rId108"/>
    <p:sldId id="374" r:id="rId109"/>
    <p:sldId id="383" r:id="rId110"/>
    <p:sldId id="384" r:id="rId111"/>
    <p:sldId id="387" r:id="rId112"/>
    <p:sldId id="388" r:id="rId113"/>
    <p:sldId id="748" r:id="rId114"/>
    <p:sldId id="389" r:id="rId115"/>
    <p:sldId id="634" r:id="rId116"/>
    <p:sldId id="619" r:id="rId117"/>
    <p:sldId id="620" r:id="rId118"/>
    <p:sldId id="385" r:id="rId119"/>
    <p:sldId id="386" r:id="rId120"/>
    <p:sldId id="390" r:id="rId121"/>
    <p:sldId id="391" r:id="rId122"/>
    <p:sldId id="392" r:id="rId123"/>
    <p:sldId id="393" r:id="rId124"/>
    <p:sldId id="398" r:id="rId125"/>
    <p:sldId id="399" r:id="rId126"/>
    <p:sldId id="405" r:id="rId127"/>
    <p:sldId id="406" r:id="rId128"/>
    <p:sldId id="400" r:id="rId129"/>
    <p:sldId id="407" r:id="rId130"/>
    <p:sldId id="401" r:id="rId131"/>
    <p:sldId id="402" r:id="rId132"/>
    <p:sldId id="409" r:id="rId133"/>
    <p:sldId id="403" r:id="rId134"/>
    <p:sldId id="410" r:id="rId135"/>
    <p:sldId id="411" r:id="rId136"/>
    <p:sldId id="413" r:id="rId137"/>
    <p:sldId id="415" r:id="rId138"/>
    <p:sldId id="621" r:id="rId139"/>
    <p:sldId id="416" r:id="rId140"/>
    <p:sldId id="419" r:id="rId141"/>
    <p:sldId id="420" r:id="rId142"/>
    <p:sldId id="421" r:id="rId143"/>
    <p:sldId id="418" r:id="rId144"/>
    <p:sldId id="424" r:id="rId145"/>
    <p:sldId id="430" r:id="rId146"/>
    <p:sldId id="426" r:id="rId147"/>
    <p:sldId id="425" r:id="rId148"/>
    <p:sldId id="428" r:id="rId149"/>
    <p:sldId id="429" r:id="rId150"/>
    <p:sldId id="432" r:id="rId151"/>
    <p:sldId id="454" r:id="rId152"/>
    <p:sldId id="431" r:id="rId153"/>
    <p:sldId id="434" r:id="rId154"/>
    <p:sldId id="427" r:id="rId155"/>
    <p:sldId id="622" r:id="rId156"/>
    <p:sldId id="433" r:id="rId157"/>
    <p:sldId id="436" r:id="rId158"/>
    <p:sldId id="437" r:id="rId159"/>
    <p:sldId id="446" r:id="rId160"/>
    <p:sldId id="447" r:id="rId161"/>
    <p:sldId id="438" r:id="rId162"/>
    <p:sldId id="448" r:id="rId163"/>
    <p:sldId id="449" r:id="rId164"/>
    <p:sldId id="451" r:id="rId165"/>
    <p:sldId id="452" r:id="rId166"/>
    <p:sldId id="450" r:id="rId167"/>
    <p:sldId id="453" r:id="rId168"/>
    <p:sldId id="455" r:id="rId169"/>
    <p:sldId id="464" r:id="rId170"/>
    <p:sldId id="465" r:id="rId171"/>
    <p:sldId id="476" r:id="rId172"/>
    <p:sldId id="478" r:id="rId173"/>
    <p:sldId id="477" r:id="rId174"/>
    <p:sldId id="479" r:id="rId175"/>
    <p:sldId id="480" r:id="rId176"/>
    <p:sldId id="735" r:id="rId177"/>
    <p:sldId id="461" r:id="rId178"/>
    <p:sldId id="481" r:id="rId179"/>
    <p:sldId id="482" r:id="rId180"/>
    <p:sldId id="483" r:id="rId181"/>
    <p:sldId id="484" r:id="rId182"/>
    <p:sldId id="485" r:id="rId183"/>
    <p:sldId id="486" r:id="rId184"/>
    <p:sldId id="487" r:id="rId185"/>
    <p:sldId id="491" r:id="rId186"/>
    <p:sldId id="472" r:id="rId187"/>
    <p:sldId id="488" r:id="rId188"/>
    <p:sldId id="489" r:id="rId189"/>
    <p:sldId id="490" r:id="rId190"/>
    <p:sldId id="492" r:id="rId191"/>
    <p:sldId id="493" r:id="rId192"/>
    <p:sldId id="496" r:id="rId193"/>
    <p:sldId id="495" r:id="rId194"/>
    <p:sldId id="498" r:id="rId195"/>
    <p:sldId id="499" r:id="rId196"/>
    <p:sldId id="500" r:id="rId197"/>
    <p:sldId id="501" r:id="rId198"/>
    <p:sldId id="502" r:id="rId199"/>
    <p:sldId id="504" r:id="rId200"/>
    <p:sldId id="503" r:id="rId201"/>
    <p:sldId id="740" r:id="rId202"/>
    <p:sldId id="734" r:id="rId203"/>
    <p:sldId id="741" r:id="rId204"/>
    <p:sldId id="742" r:id="rId205"/>
    <p:sldId id="743" r:id="rId206"/>
    <p:sldId id="494" r:id="rId207"/>
    <p:sldId id="507" r:id="rId208"/>
    <p:sldId id="508" r:id="rId209"/>
    <p:sldId id="510" r:id="rId210"/>
    <p:sldId id="516" r:id="rId211"/>
    <p:sldId id="520" r:id="rId212"/>
    <p:sldId id="521" r:id="rId213"/>
    <p:sldId id="517" r:id="rId214"/>
    <p:sldId id="522" r:id="rId215"/>
    <p:sldId id="511" r:id="rId216"/>
    <p:sldId id="514" r:id="rId217"/>
    <p:sldId id="462" r:id="rId218"/>
    <p:sldId id="523" r:id="rId219"/>
    <p:sldId id="525" r:id="rId220"/>
    <p:sldId id="533" r:id="rId221"/>
    <p:sldId id="534" r:id="rId222"/>
    <p:sldId id="543" r:id="rId223"/>
    <p:sldId id="544" r:id="rId224"/>
    <p:sldId id="598" r:id="rId225"/>
    <p:sldId id="535" r:id="rId226"/>
    <p:sldId id="539" r:id="rId227"/>
    <p:sldId id="542" r:id="rId228"/>
    <p:sldId id="599" r:id="rId229"/>
    <p:sldId id="456" r:id="rId230"/>
    <p:sldId id="530" r:id="rId231"/>
    <p:sldId id="531" r:id="rId232"/>
    <p:sldId id="532" r:id="rId233"/>
    <p:sldId id="646" r:id="rId234"/>
    <p:sldId id="623" r:id="rId235"/>
    <p:sldId id="600" r:id="rId236"/>
    <p:sldId id="457" r:id="rId237"/>
    <p:sldId id="458" r:id="rId238"/>
    <p:sldId id="540" r:id="rId239"/>
    <p:sldId id="674" r:id="rId240"/>
    <p:sldId id="541" r:id="rId241"/>
    <p:sldId id="546" r:id="rId242"/>
    <p:sldId id="547" r:id="rId243"/>
    <p:sldId id="548" r:id="rId244"/>
    <p:sldId id="554" r:id="rId245"/>
    <p:sldId id="549" r:id="rId246"/>
    <p:sldId id="550" r:id="rId247"/>
    <p:sldId id="551" r:id="rId248"/>
    <p:sldId id="552" r:id="rId249"/>
    <p:sldId id="555" r:id="rId250"/>
    <p:sldId id="737" r:id="rId251"/>
    <p:sldId id="736" r:id="rId252"/>
    <p:sldId id="738" r:id="rId253"/>
    <p:sldId id="565" r:id="rId254"/>
    <p:sldId id="567" r:id="rId255"/>
    <p:sldId id="575" r:id="rId256"/>
    <p:sldId id="566" r:id="rId257"/>
    <p:sldId id="568" r:id="rId258"/>
    <p:sldId id="571" r:id="rId259"/>
    <p:sldId id="576" r:id="rId260"/>
    <p:sldId id="577" r:id="rId261"/>
    <p:sldId id="578" r:id="rId262"/>
    <p:sldId id="745" r:id="rId263"/>
    <p:sldId id="747" r:id="rId264"/>
    <p:sldId id="613" r:id="rId265"/>
    <p:sldId id="681" r:id="rId266"/>
    <p:sldId id="682" r:id="rId267"/>
    <p:sldId id="683" r:id="rId268"/>
    <p:sldId id="684" r:id="rId269"/>
    <p:sldId id="685" r:id="rId270"/>
    <p:sldId id="686" r:id="rId271"/>
    <p:sldId id="687" r:id="rId272"/>
    <p:sldId id="688" r:id="rId273"/>
    <p:sldId id="624" r:id="rId274"/>
    <p:sldId id="569" r:id="rId275"/>
    <p:sldId id="570" r:id="rId276"/>
    <p:sldId id="677" r:id="rId277"/>
    <p:sldId id="594" r:id="rId278"/>
    <p:sldId id="625" r:id="rId279"/>
    <p:sldId id="459" r:id="rId280"/>
    <p:sldId id="562" r:id="rId281"/>
    <p:sldId id="586" r:id="rId282"/>
    <p:sldId id="587" r:id="rId283"/>
    <p:sldId id="588" r:id="rId284"/>
    <p:sldId id="589" r:id="rId285"/>
    <p:sldId id="590" r:id="rId286"/>
    <p:sldId id="592" r:id="rId287"/>
    <p:sldId id="591" r:id="rId288"/>
    <p:sldId id="593" r:id="rId289"/>
    <p:sldId id="675" r:id="rId290"/>
    <p:sldId id="595" r:id="rId291"/>
    <p:sldId id="626" r:id="rId292"/>
    <p:sldId id="556" r:id="rId293"/>
    <p:sldId id="561" r:id="rId294"/>
    <p:sldId id="602" r:id="rId295"/>
    <p:sldId id="557" r:id="rId296"/>
    <p:sldId id="558" r:id="rId297"/>
    <p:sldId id="563" r:id="rId298"/>
    <p:sldId id="460" r:id="rId299"/>
    <p:sldId id="572" r:id="rId300"/>
    <p:sldId id="629" r:id="rId301"/>
    <p:sldId id="611" r:id="rId302"/>
    <p:sldId id="638" r:id="rId303"/>
    <p:sldId id="640" r:id="rId304"/>
    <p:sldId id="641" r:id="rId305"/>
    <p:sldId id="642" r:id="rId306"/>
    <p:sldId id="643" r:id="rId307"/>
    <p:sldId id="647" r:id="rId308"/>
    <p:sldId id="644" r:id="rId309"/>
    <p:sldId id="648" r:id="rId310"/>
    <p:sldId id="649" r:id="rId311"/>
    <p:sldId id="650" r:id="rId312"/>
    <p:sldId id="651" r:id="rId313"/>
    <p:sldId id="653" r:id="rId314"/>
    <p:sldId id="652" r:id="rId315"/>
    <p:sldId id="637" r:id="rId316"/>
    <p:sldId id="654" r:id="rId317"/>
    <p:sldId id="658" r:id="rId318"/>
    <p:sldId id="659" r:id="rId319"/>
    <p:sldId id="660" r:id="rId320"/>
    <p:sldId id="661" r:id="rId321"/>
    <p:sldId id="662" r:id="rId322"/>
    <p:sldId id="663" r:id="rId323"/>
    <p:sldId id="664" r:id="rId324"/>
    <p:sldId id="574" r:id="rId325"/>
    <p:sldId id="639" r:id="rId326"/>
    <p:sldId id="666" r:id="rId327"/>
    <p:sldId id="667" r:id="rId328"/>
    <p:sldId id="665" r:id="rId329"/>
    <p:sldId id="689" r:id="rId330"/>
    <p:sldId id="690" r:id="rId331"/>
    <p:sldId id="694" r:id="rId332"/>
    <p:sldId id="404" r:id="rId333"/>
    <p:sldId id="695" r:id="rId334"/>
    <p:sldId id="696" r:id="rId335"/>
    <p:sldId id="697" r:id="rId336"/>
    <p:sldId id="698" r:id="rId337"/>
    <p:sldId id="422" r:id="rId338"/>
    <p:sldId id="699" r:id="rId339"/>
    <p:sldId id="691" r:id="rId340"/>
    <p:sldId id="700" r:id="rId341"/>
    <p:sldId id="701" r:id="rId342"/>
    <p:sldId id="702" r:id="rId343"/>
    <p:sldId id="703" r:id="rId344"/>
    <p:sldId id="709" r:id="rId345"/>
    <p:sldId id="716" r:id="rId346"/>
    <p:sldId id="739" r:id="rId347"/>
    <p:sldId id="708" r:id="rId348"/>
    <p:sldId id="679" r:id="rId349"/>
    <p:sldId id="668" r:id="rId350"/>
    <p:sldId id="707" r:id="rId351"/>
    <p:sldId id="704" r:id="rId352"/>
    <p:sldId id="710" r:id="rId353"/>
    <p:sldId id="718" r:id="rId354"/>
    <p:sldId id="720" r:id="rId355"/>
    <p:sldId id="719" r:id="rId356"/>
    <p:sldId id="721" r:id="rId357"/>
    <p:sldId id="669" r:id="rId358"/>
    <p:sldId id="705" r:id="rId359"/>
    <p:sldId id="713" r:id="rId360"/>
    <p:sldId id="711" r:id="rId361"/>
    <p:sldId id="717" r:id="rId362"/>
    <p:sldId id="722" r:id="rId363"/>
    <p:sldId id="723" r:id="rId364"/>
    <p:sldId id="670" r:id="rId365"/>
    <p:sldId id="725" r:id="rId366"/>
    <p:sldId id="724" r:id="rId367"/>
    <p:sldId id="706" r:id="rId368"/>
    <p:sldId id="712" r:id="rId369"/>
    <p:sldId id="726" r:id="rId370"/>
    <p:sldId id="715" r:id="rId371"/>
    <p:sldId id="727" r:id="rId372"/>
    <p:sldId id="728" r:id="rId373"/>
    <p:sldId id="729" r:id="rId374"/>
    <p:sldId id="730" r:id="rId375"/>
    <p:sldId id="731" r:id="rId376"/>
    <p:sldId id="732" r:id="rId377"/>
    <p:sldId id="605" r:id="rId378"/>
    <p:sldId id="606" r:id="rId379"/>
    <p:sldId id="607" r:id="rId380"/>
    <p:sldId id="608" r:id="rId381"/>
    <p:sldId id="609" r:id="rId382"/>
    <p:sldId id="610" r:id="rId383"/>
    <p:sldId id="630" r:id="rId384"/>
    <p:sldId id="573" r:id="rId385"/>
    <p:sldId id="676" r:id="rId386"/>
    <p:sldId id="655" r:id="rId387"/>
    <p:sldId id="656" r:id="rId388"/>
    <p:sldId id="657" r:id="rId3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616"/>
    <a:srgbClr val="FFB7B7"/>
    <a:srgbClr val="3232FF"/>
    <a:srgbClr val="CCE2FF"/>
    <a:srgbClr val="0000FF"/>
    <a:srgbClr val="F7F5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7" autoAdjust="0"/>
    <p:restoredTop sz="87696" autoAdjust="0"/>
  </p:normalViewPr>
  <p:slideViewPr>
    <p:cSldViewPr snapToGrid="0">
      <p:cViewPr varScale="1">
        <p:scale>
          <a:sx n="99" d="100"/>
          <a:sy n="99" d="100"/>
        </p:scale>
        <p:origin x="444" y="45"/>
      </p:cViewPr>
      <p:guideLst>
        <p:guide orient="horz" pos="2160"/>
        <p:guide pos="3840"/>
      </p:guideLst>
    </p:cSldViewPr>
  </p:slideViewPr>
  <p:outlineViewPr>
    <p:cViewPr>
      <p:scale>
        <a:sx n="33" d="100"/>
        <a:sy n="33" d="100"/>
      </p:scale>
      <p:origin x="0" y="-4309"/>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slide" Target="slides/slide373.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388" Type="http://schemas.openxmlformats.org/officeDocument/2006/relationships/slide" Target="slides/slide384.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390" Type="http://schemas.openxmlformats.org/officeDocument/2006/relationships/notesMaster" Target="notesMasters/notesMaster1.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241" Type="http://schemas.openxmlformats.org/officeDocument/2006/relationships/slide" Target="slides/slide237.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392" Type="http://schemas.openxmlformats.org/officeDocument/2006/relationships/viewProps" Target="viewProps.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196" Type="http://schemas.openxmlformats.org/officeDocument/2006/relationships/slide" Target="slides/slide192.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372" Type="http://schemas.openxmlformats.org/officeDocument/2006/relationships/slide" Target="slides/slide368.xml"/><Relationship Id="rId393" Type="http://schemas.openxmlformats.org/officeDocument/2006/relationships/theme" Target="theme/theme1.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383" Type="http://schemas.openxmlformats.org/officeDocument/2006/relationships/slide" Target="slides/slide379.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slide" Target="slides/slide369.xml"/><Relationship Id="rId394" Type="http://schemas.openxmlformats.org/officeDocument/2006/relationships/tableStyles" Target="tableStyles.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384" Type="http://schemas.openxmlformats.org/officeDocument/2006/relationships/slide" Target="slides/slide380.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slide" Target="slides/slide370.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385" Type="http://schemas.openxmlformats.org/officeDocument/2006/relationships/slide" Target="slides/slide381.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slide" Target="slides/slide371.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386" Type="http://schemas.openxmlformats.org/officeDocument/2006/relationships/slide" Target="slides/slide382.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slide" Target="slides/slide372.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slide" Target="slides/slide385.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presProps" Target="presProps.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 Id="rId200" Type="http://schemas.openxmlformats.org/officeDocument/2006/relationships/slide" Target="slides/slide196.xml"/><Relationship Id="rId382" Type="http://schemas.openxmlformats.org/officeDocument/2006/relationships/slide" Target="slides/slide37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8.173"/>
    </inkml:context>
    <inkml:brush xml:id="br0">
      <inkml:brushProperty name="width" value="0.05" units="cm"/>
      <inkml:brushProperty name="height" value="0.05" units="cm"/>
      <inkml:brushProperty name="color" value="#E71224"/>
    </inkml:brush>
  </inkml:definitions>
  <inkml:trace contextRef="#ctx0" brushRef="#br0">2805 646 24575,'-1'-1'0,"1"1"0,-1-1 0,1 0 0,0 1 0,-1-1 0,0 0 0,1 1 0,-1-1 0,1 0 0,-1 1 0,0-1 0,-1 0 0,-2-2 0,-113-92 0,78 66 0,-3-3-22,-2 2-1,-2 2 1,0 3-1,-2 1 1,-67-23 0,27 18-263,-1 4 0,-1 4 0,-107-10 0,93 22-28,-1 4 1,-163 13-1,197-1 313,0 4 0,1 3 0,1 3 0,0 3 0,1 3 0,1 3 0,2 3 0,-65 38 0,68-30 0,1 3 0,2 2 0,-84 79 0,108-87 0,2 2 0,1 2 0,2 1 0,1 1 0,3 1 0,-27 55 0,31-48-101,2 2 0,-25 94-1,37-110 52,2 0-1,1 1 0,2 0 1,1 0-1,4 48 0,2-56 57,0 1 0,2-1 0,1-1-1,2 1 1,0-1 0,2-1-1,0 1 1,18 27 0,0-9-70,1 0-1,3-2 1,49 50 0,-37-47-139,2-3 0,2-1 0,83 52 0,-63-52-3,1-3-1,106 41 0,-63-40 35,1-4 0,1-6 0,229 28 0,-191-44 172,0-7 0,0-6 0,279-38 0,-311 19-3,-2-6 1,194-66 0,-232 61 18,-2-4 1,-1-4-1,-1-3 0,108-78 1,-141 85 41,-1-1 1,-2-3-1,-1-1 1,-3-2-1,-1-1 0,59-94 1,-69 93-63,-3-2 0,-1-1 0,-2-1-1,-3-1 1,-1 0 0,-3-1 0,13-93 0,-20 63 4,-3-1 0,-3 0 0,-20-146 0,12 176 0,-2 0 0,-3 0 0,-1 2 0,-40-89 0,36 101 0,-1 0 0,-2 2 0,-2 0 0,-1 2 0,-1 0 0,-48-44 0,50 54 0,-2 2 0,-1 0 0,0 2 0,-30-16 0,34 23 0,-1 0 0,-1 2 0,0 0 0,0 2 0,-43-8 0,33 11 18,0 1 0,1 2-1,-1 1 1,0 1 0,-50 10-1,36-1-143,0 2 0,1 2-1,-54 23 1,29-4-246,-85 52 1,-47 50-234,-25 36-1135,227-170 1730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385"/>
    </inkml:context>
    <inkml:brush xml:id="br0">
      <inkml:brushProperty name="width" value="0.05" units="cm"/>
      <inkml:brushProperty name="height" value="0.05" units="cm"/>
      <inkml:brushProperty name="color" value="#E71224"/>
    </inkml:brush>
  </inkml:definitions>
  <inkml:trace contextRef="#ctx0" brushRef="#br0">326 759 24575,'1'0'0,"0"0"0,0 0 0,0 0 0,-1 1 0,1-1 0,0 0 0,0-1 0,0 1 0,0 0 0,0 0 0,0 0 0,0 0 0,0-1 0,1 0 0,4 0 0,51-12 0,65-22 0,-99 27 0,0-2 0,-1 0 0,-1-1 0,0-2 0,33-24 0,-34 21 0,-1-2 0,0 0 0,-2-1 0,0-1 0,23-35 0,-32 42 0,-1-1 0,0 1 0,0-1 0,-1-1 0,-1 1 0,0-1 0,-2 0 0,1 0 0,-2 0 0,2-28 0,-4 33 0,-1 0 0,0-1 0,-1 1 0,0 0 0,0 0 0,-1 0 0,-1 1 0,1-1 0,-10-15 0,6 13 0,0 1 0,-1 1 0,-1-1 0,1 1 0,-2 0 0,1 1 0,-12-8 0,7 7 0,0 0 0,0 1 0,-1 1 0,0 1 0,-1 0 0,1 0 0,-1 2 0,0 0 0,-1 1 0,1 0 0,-1 2 0,-23-2 0,22 5 0,0 0 0,0 1 0,1 1 0,-1 1 0,1 0 0,-1 1 0,2 1 0,-1 0 0,1 2 0,0 0 0,0 0 0,-18 14 0,8-2 0,0 1 0,2 1 0,0 0 0,1 2 0,-34 48 0,40-48 0,2 0 0,0 1 0,2 1 0,1 1 0,0-1 0,-10 42 0,16-43 0,1-1 0,2 1 0,0 0 0,1 0 0,2 0 0,0 0 0,8 46 0,-2-42 0,1 1 0,1-1 0,1-1 0,2 0 0,16 32 0,-17-42 0,1 0 0,0-1 0,1 0 0,1-1 0,0 0 0,2-1 0,-1 0 0,26 18 0,-21-20 57,1-1 0,1-1 0,-1-1 0,2 0 0,39 11 0,-18-10-626,1-2 0,45 4 0,14-5-6257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20.373"/>
    </inkml:context>
    <inkml:brush xml:id="br0">
      <inkml:brushProperty name="width" value="0.05" units="cm"/>
      <inkml:brushProperty name="height" value="0.05" units="cm"/>
      <inkml:brushProperty name="color" value="#E71224"/>
    </inkml:brush>
  </inkml:definitions>
  <inkml:trace contextRef="#ctx0" brushRef="#br0">0 833 24575,'52'-62'0,"127"-114"0,-149 146 0,-16 17 0,95-96 0,-90 88 0,43-33 0,-46 42 0,1 0 0,-1-1 0,0 0 0,-1-2 0,16-18 0,-3-1 0,53-53 0,-69 74 0,0 0 0,0-1 0,9-16 0,8-10 0,-24 35-57,0 0-1,0 1 1,10-8 0,-8 6-1079,2-1-5690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7:41.432"/>
    </inkml:context>
    <inkml:brush xml:id="br0">
      <inkml:brushProperty name="width" value="0.05" units="cm"/>
      <inkml:brushProperty name="height" value="0.05" units="cm"/>
      <inkml:brushProperty name="color" value="#E71224"/>
    </inkml:brush>
  </inkml:definitions>
  <inkml:trace contextRef="#ctx0" brushRef="#br0">10048 383 24575,'-9'-8'0,"-12"-5"0,-1 0 0,0 1 0,0 2 0,-32-11 0,-1 3-133,-1 2 0,-1 2 0,0 3 0,-65-4 0,5 7-200,-123 10 1,-293 55-1996,4 53-767,277-41 1959,-375 156 0,-212 183-369,-1163 842-1223,1515-890 2728,-863 833 0,963-787 0,-449 611 0,377-339-224,65 39-474,275-458 607,-127 400 0,209-533 463,6 1 0,-25 231 0,49-273-204,5 0-1,3 0 0,3 0 1,5 0-1,24 106 0,-16-123 104,3-1 0,40 92 0,-37-110-68,3-2 0,1 0 0,56 72 0,-46-74-194,3-1-1,1-3 1,92 71-1,-72-69-36,2-2-1,113 53 1,-83-53 97,144 41 1,103-3 635,-145-50-609,391 5 0,200-74-755,689-176-968,-1046 119 1301,555-203 0,368-276-326,-175-74 538,-60-98-1011,-646 392 929,-15-20 0,569-608 0,-762 692 288,427-623 0,-577 737-66,-9-5-1,109-261 1,-159 308 130,-7-3 1,-5-1-1,-7-2 1,21-177-1,-41 159-58,-6 0 0,-22-286 0,2 352 142,-3 0-1,-5 0 0,-30-92 0,22 108-110,-4 0 0,-2 2 0,-75-122 0,57 122-138,-3 2 0,-3 3 0,-3 2 0,-3 3 0,-87-69 0,49 54 76,-4 6 0,-3 3 1,-129-62-1,113 75 163,-2 5 1,-3 6-1,-1 6 0,-188-37 0,145 50-475,-1 7-1,-1 7 1,-180 10-1,-77 39-243,-28 47 169,114-1 3653,261-60-2193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16:11:42.325"/>
    </inkml:context>
    <inkml:brush xml:id="br0">
      <inkml:brushProperty name="width" value="0.05" units="cm"/>
      <inkml:brushProperty name="height" value="0.05" units="cm"/>
      <inkml:brushProperty name="color" value="#E71224"/>
    </inkml:brush>
  </inkml:definitions>
  <inkml:trace contextRef="#ctx0" brushRef="#br0">3878 0 24575,'0'1'0,"-1"0"0,1 0 0,0-1 0,-1 1 0,1 0 0,-1 0 0,1-1 0,-1 1 0,1 0 0,-1-1 0,1 1 0,-2 0 0,-2 4 0,-52 68 0,-5 9 0,-30 39 0,-32 35-455,-27 28-1366,-25 25 820,-22 21-1197,-25 23 423,-783 922-2970,57 56 3475,755-968 1136,23-29 210,27-32 145,29-33 587,28-32-120,70-110-36,-12 17 861,3 2 1,-32 76-1,56-119-1370,0 0-1,0-1 0,0 1 1,0-1-1,1 1 0,-1 0 1,1 0-1,0 0 0,-1-1 1,1 1-1,1 0 0,-1 0 1,0-1-1,1 1 0,0 4 1,0-6-59,-1 0 0,1 0-1,0 0 1,-1-1 0,1 1 0,0 0 0,0 0 0,-1 0 0,1-1 0,0 1-1,0 0 1,0-1 0,0 1 0,0-1 0,0 1 0,1-1 0,1 1-23,0 0 0,0-1 1,-1 1-1,1-1 0,0 0 1,0 0-1,6 0 0,3-2 171,1 0 0,-1-1 0,1 0 1,20-9-1,54-30 393,58-39-942,38-38-948,33-38 402,27-34-1359,718-625-2428,-783 661 4604,982-861-2580,-906 795 1998,-26 18 471,-21 20 157,-22 24 124,-23 24 370,-27 26-18,-121 98-227,158-124 2063,-57 52 3362,-115 83-5667,8-6 1159,-15 15 457,-104 97-1258,-6 6-661,-45 45-887,-35 35 341,-1072 1101-5525,67 65 5385,1163-1310 1257,-54 65 1506,70-81 110,-31 54 0,52-82-1726,0-1 105,0 1 0,0-1 0,0 1 1,0 0-1,1-1 0,0 1 1,0 0-1,0 0 0,-1 7 0,2-11-250,0 0 0,0 1 0,0-1-1,0 0 1,0 1 0,1-1-1,-1 0 1,0 1 0,0-1 0,0 0-1,0 1 1,1-1 0,-1 0-1,0 0 1,0 1 0,1-1 0,-1 0-1,0 0 1,0 1 0,1-1-1,-1 0 1,0 0 0,1 0 0,-1 0-1,0 1 1,1-1 0,-1 0-1,0 0 1,1 0 0,-1 0-1,0 0 1,1 0 0,0 0 0,3 0 61,0 0 1,0 0 0,0 0-1,0 0 1,0-1-1,0 0 1,8-2 0,33-15 277,-45 18-359,92-47 0,40-33-368,37-31-1107,29-27 591,806-618-4047,-307 224 4184,-611 467 591,669-484-1936,38 54 6788,-636 408 643,-156 88-5030,-4 3-57,0 0-195,-58 80-57,-13 9 0,-28 33-324,-22 27-971,-84 106 531,-401 515-1522,-122 238 2045,502-641-1157,177-273 1334,-72 196 0,93-189 1421,27-89-801,1 1-1,0 0 1,2 0 0,0 20 0,1-34-470,0-1 0,0 1 0,0-1 0,1 0-1,-1 1 1,1-1 0,-1 1 0,1-1 0,0 0 0,0 1 0,0-1 0,0 0 0,1 0 0,-1 0 0,3 3 0,-2-3-40,0-1 0,0 0 1,-1 0-1,1 0 0,0 0 0,0 0 1,0-1-1,1 1 0,-1-1 1,0 1-1,0-1 0,0 0 0,0 1 1,0-1-1,1 0 0,-1-1 0,0 1 1,0 0-1,4-2 0,20-4-46,0-2 0,-1-1 0,0-2 0,30-16 0,72-42-283,29-24-848,202-147-885,-5-16 643,-224 161 1302,469-352-1469,35-25 650,-556 416 893,465-336 57,7 17-378,-365 255-705,-41 27 856,180-113 2089,-299 192-466,49-21 1,-69 33-1254,0 1-1,0 0 0,0 0 0,0 0 1,5 0-1,-9 1-160,1-1 1,0 1 0,-1 0-1,1 0 1,0 1-1,-1-1 1,1 0-1,-1 0 1,1 0-1,0 0 1,-1 0-1,1 1 1,-1-1-1,1 0 1,0 1-1,-1-1 1,1 0-1,-1 1 1,1-1-1,-1 1 1,1-1-1,-1 1 1,0-1-1,1 1 1,-1-1-1,1 1 1,-1-1-1,0 1 1,0-1 0,1 1-1,-1 0 1,0-1-1,0 1 1,0 0-1,1-1 1,-1 1-1,0-1 1,0 1-1,0 0 1,0 0-1,-1 6 76,0 0 0,0-1 1,-1 1-1,1-1 0,-1 1 0,-1-1 0,-2 7 0,2-7-106,-42 96-334,-112 184-1,-89 80-894,242-360 1198,-417 557-1981,-49 71 964,379-499 1015,-165 234-790,-23-23 2989,246-310-6798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07.406"/>
    </inkml:context>
    <inkml:brush xml:id="br0">
      <inkml:brushProperty name="width" value="0.05" units="cm"/>
      <inkml:brushProperty name="height" value="0.05" units="cm"/>
      <inkml:brushProperty name="color" value="#E71224"/>
    </inkml:brush>
  </inkml:definitions>
  <inkml:trace contextRef="#ctx0" brushRef="#br0">0 1155 24575,'0'0'0,"0"0"0,6-3 0,185-108-131,104-69-317,160-160-1294,-367 272 1898,51-41-148,221-160-3,-329 248 213,-20 12 102,0 1-1,0 1 1,1 0-1,1 0 0,18-6 1,-24 11-182,-7 2-164,0 0 0,0 0 1,1 0-1,-1 0 1,0 0-1,0 0 0,0 0 1,0 0-1,0 0 0,0 0 1,0 0-1,0 0 1,0 0-1,1 0 0,-1 0 1,0 0-1,0 0 1,0 0-1,0 0 0,0 0 1,0 0-1,0 0 0,0 0 1,0 0-1,1 0 1,-1 0-1,0 0 0,0 0 1,0 0-1,0 0 1,0 0-1,0 0 0,0 0 1,0 0-1,0 1 0,0-1 1,0 0-1,0 0 1,1 0-1,-1 0 0,0 0 1,0 0-1,0 0 1,0 0-1,0 0 0,0 0 1,0 1-1,0-1 0,0 0 1,0 0-1,0 0 1,0 0-1,0 0 0,0 0 1,0 0-1,0 0 1,0 1-1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34.848"/>
    </inkml:context>
    <inkml:brush xml:id="br0">
      <inkml:brushProperty name="width" value="0.05" units="cm"/>
      <inkml:brushProperty name="height" value="0.05" units="cm"/>
      <inkml:brushProperty name="color" value="#E71224"/>
    </inkml:brush>
  </inkml:definitions>
  <inkml:trace contextRef="#ctx0" brushRef="#br0">3364 221 24575,'-12'0'0,"-217"-17"0,130 6 0,-509-18-733,456 32 489,0 8-1,-152 29 1,152-7 244,-263 92 0,329-92 0,0 4 0,3 4 0,1 3 0,3 4 0,2 4 0,-75 63 0,71-45 12,3 4 0,-76 92 0,115-118-89,3 1 1,1 2-1,3 2 0,2 0 1,-25 66-1,43-88 71,2 1 0,1 0 0,1 0 0,2 0 0,1 1 0,2 0 0,1 0 0,1 0 0,2 0 0,2 0-1,1 0 1,1 0 0,14 44 0,1-15-135,3 0-1,3-2 1,3 0 0,2-2-1,64 90 1,-29-60-336,5-2 1,127 119-1,-118-134 412,3-3 0,4-4 1,1-4-1,149 75 0,-102-71 87,2-7-1,248 69 1,311 26-1337,8-42-1,1049 74 1316,9-89 0,-157-62-1672,-823-22 1432,1315 13-1028,-256-42 934,-4-100 169,-1091 14 165,-7-36 0,367-143 0,-925 221 506,-3-9-1,-4-7 0,312-190 0,-432 232 149,86-73 0,-111 83-471,-2-2 0,-1 0 0,-2-2 0,27-40 0,-33 41 239,0-1 1,-2-1 0,-2-1 0,-1 0 0,-1-1 0,-2-1 0,-1 1 0,-1-2 0,-2 1 0,-2-1 0,-1 1 0,-3-57 0,-4 27 30,-23-113 1,20 147-444,-1 0 1,-2 1 0,0 1-1,-2 0 1,-2 0 0,-16-26 0,7 20-43,-2 1 0,-57-58 0,37 49-73,-69-50 0,-239-126-201,219 148-221,-3 6 1,-248-81 0,133 76 526,-270-37 0,-265-1 0,629 88 0,-927-118-1626,-965-77 1301,-256 104-1832,753 120 1995,202-23-559,1035 6 743,-145-7 3,-183-2-27,-754 47 946,149 104-944,483 8-16,522-96-144,-32 4-685,-11 0-34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20:46:04.484"/>
    </inkml:context>
    <inkml:brush xml:id="br0">
      <inkml:brushProperty name="width" value="0.05" units="cm"/>
      <inkml:brushProperty name="height" value="0.05" units="cm"/>
      <inkml:brushProperty name="color" value="#E71224"/>
    </inkml:brush>
  </inkml:definitions>
  <inkml:trace contextRef="#ctx0" brushRef="#br0">322 1 24575,'-9'6'0,"5"0"0,0 0 0,0 0 0,1 1 0,-1-1 0,1 1 0,1 0 0,-4 12 0,0 1 0,-69 210-207,11 3 0,-53 373 0,115-597 208,-14 131 190,14-107-83,2-1 1,3 43 0,-1-70 15,0-13-133,0 0-3,19-68 12,3 1 0,4 0 0,2 2 0,66-111 0,33-22 0,-107 175 0,1 2 0,2 1 0,0 1 0,44-36 0,-63 59 0,0 0 0,0-1 0,0 2 0,11-6 0,-15 8 0,0 0 0,-1 1 0,1-1 0,0 1 0,-1-1 0,1 1 0,0 0 0,-1 0 0,1 0 0,0 0 0,0 0 0,-1 0 0,1 0 0,0 1 0,0-1 0,-1 0 0,1 1 0,0 0 0,-1-1 0,1 1 0,-1 0 0,1 0 0,-1 0 0,1 0 0,0 1 0,4 4 0,-1 0 0,0 0 0,-1 0 0,1 1 0,-1 0 0,-1-1 0,6 15 0,15 55 0,-15-33 0,-1 0 0,3 70 0,-11 90 0,-1-190 0,1-3 0,5-20 0,6-9 0,0 0 0,1 1 0,1 0 0,29-31 0,-19 24 0,292-362 0,-147 179 0,-166 206 0,2-3 0,1 0 0,-1 0 0,1 0 0,0 1 0,10-7 0,-14 10 0,1 1 0,-1-1 0,0 1 0,0-1 0,0 1 0,1-1 0,-1 1 0,0 0 0,1 0 0,-1-1 0,0 1 0,1 0 0,-1 0 0,0 1 0,1-1 0,-1 0 0,0 0 0,0 0 0,1 1 0,-1-1 0,0 1 0,0-1 0,1 1 0,-1 0 0,0-1 0,0 1 0,0 0 0,0 0 0,0 0 0,0 0 0,0-1 0,0 1 0,0 1 0,-1-1 0,2 1 0,4 8 0,0-1 0,-1 1 0,0 0 0,-1 0 0,0 0 0,4 17 0,10 71 0,0 303 0,-17-255 0,-1-140 0,0 20 0,1-1 0,2 1 0,0 0 0,9 32 0,-10-51 0,1 0 0,-1 0 0,1 0 0,1-1 0,-1 0 0,1 1 0,1-1 0,7 8 0,-9-10 0,1 0 0,1-1 0,-1 0 0,0 0 0,1 0 0,0 0 0,-1-1 0,1 1 0,0-1 0,0-1 0,1 1 0,-1-1 0,6 1 0,-1-1 0,1 0 0,-1-1 0,0 0 0,0-1 0,1-1 0,-1 1 0,0-1 0,0-1 0,12-4 0,26-12-682,77-43-1,65-49-6143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08.648"/>
    </inkml:context>
    <inkml:brush xml:id="br0">
      <inkml:brushProperty name="width" value="0.05" units="cm"/>
      <inkml:brushProperty name="height" value="0.05" units="cm"/>
      <inkml:brushProperty name="color" value="#E71224"/>
    </inkml:brush>
  </inkml:definitions>
  <inkml:trace contextRef="#ctx0" brushRef="#br0">161 1546 24575,'-1'0'0,"-1"0"0,1 0 0,-1 0 0,1 0 0,0 0 0,-1 0 0,1 0 0,-1-1 0,1 1 0,0 0 0,-1-1 0,1 1 0,0-1 0,-3-1 0,-1 0 0,-8-3 0,0 1 0,0 1 0,0 0 0,0 1 0,-1 0 0,1 1 0,-26 1 0,39 0 0,0 1 0,0-1 0,0 0 0,-1 0 0,1 0 0,0 1 0,0-1 0,0 0 0,0 0 0,0 0 0,0 1 0,0-1 0,0 0 0,0 0 0,0 1 0,0-1 0,0 0 0,0 0 0,0 1 0,0-1 0,0 0 0,0 0 0,0 0 0,0 1 0,0-1 0,0 0 0,1 0 0,-1 0 0,0 1 0,0-1 0,0 0 0,5 10 0,48 69 0,-10-16 0,56 105 0,51 77 0,43-9 0,19-18 0,-211-217 0,2 2 0,0 1 0,1-1 0,-1-1 0,1 1 0,7 4 0,-10-6 0,0-1 0,0 0 0,0 1 0,0-1 0,0 0 0,0 1 0,0-1 0,1 0 0,-1 0 0,0 0 0,0 0 0,0 0 0,0-1 0,0 1 0,0 0 0,0 0 0,1-1 0,-1 1 0,0 0 0,0-1 0,0 0 0,0 1 0,-1-1 0,1 1 0,0-1 0,0 0 0,0 0 0,0 1 0,1-3 0,1 0 0,0-1 0,0-1 0,0 1 0,0 0 0,-1-1 0,0 1 0,3-8 0,8-38 0,-13 48 0,49-343 0,-46 315 0,22-395 0,-23 1 0,-3 250 0,1 173 0,-1 1 0,1-1 0,0 0 0,1 0 0,-1 0 0,0 1 0,0-1 0,0 0 0,0 0 0,1 0 0,-1 1 0,0-1 0,1 0 0,-1 1 0,0-1 0,1 0 0,-1 1 0,1-1 0,-1 0 0,1 1 0,0-1 0,-1 1 0,1-1 0,-1 1 0,1-1 0,0 1 0,-1-1 0,2 1 0,2-1 0,-1 0 0,0 0 0,1 1 0,-1 0 0,7 0 0,-3 0 0,13 0 3,0 1 0,0 1 0,0 1 0,-1 0 0,31 11 0,-24-5 2,0 2 0,0 0 0,31 21 0,8 12-87,112 99 1,-163-131 55,575 520-753,-576-519 764,158 142-106,-144-134 155,0-1 0,1-1 0,2-2 0,54 25 0,-74-38 36,1-1 0,0 1 0,0-1 0,0-1 0,0 0 0,0-1 0,12 0 0,-17-1-47,1 0-1,-1-1 1,0 0-1,0 0 0,1-1 1,-1 0-1,0 0 1,-1 0-1,1-1 0,0 0 1,-1 0-1,1 0 0,-1-1 1,5-4-1,3-3-22,-1-2 0,0 0 0,-1 0 0,-1-1 0,0-1 0,-1 1 0,0-2 0,8-20 0,-1-5 0,-2 0 0,11-49 0,4-52-112,-6-1-1,4-148 1,-17-292-226,-14-18 1013,4 590-675,0 7 0,-1 1 0,1-1 0,1 0 0,-1 0 0,0 1 0,1-1 0,0 0 0,0 1 0,2-6 0,-3 8 0,0 1 0,0-1 0,1 1 0,-1 0 0,0-1 0,1 1 0,-1 0 0,0 0 0,1-1 0,-1 1 0,1 0 0,-1 0 0,0-1 0,1 1 0,-1 0 0,1 0 0,-1 0 0,1 0 0,-1 0 0,1 0 0,-1 0 0,0 0 0,1 0 0,-1 0 0,1 0 0,-1 0 0,1 0 0,-1 0 0,1 0 0,-1 0 0,1 0 0,-1 0 0,0 1 0,1-1 0,0 0 0,15 11 0,-15-11 0,70 55 0,-3 3 0,-2 3 0,60 74 0,-57-52 0,-5 3 0,64 111 0,-91-131 0,47 73 0,-74-126 0,0 0 0,1 0 0,0-1 0,1-1 0,0 0 0,1-1 0,23 15 0,-32-23-227,0 0-1,-1 0 1,1 0-1,0-1 1,8 2-1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0.854"/>
    </inkml:context>
    <inkml:brush xml:id="br0">
      <inkml:brushProperty name="width" value="0.05" units="cm"/>
      <inkml:brushProperty name="height" value="0.05" units="cm"/>
      <inkml:brushProperty name="color" value="#E71224"/>
    </inkml:brush>
  </inkml:definitions>
  <inkml:trace contextRef="#ctx0" brushRef="#br0">632 1 24575,'-2'10'0,"-15"33"0,-2-2 0,-1 0 0,-41 60 0,-95 99 0,74-101 0,-133 211 0,198-284 0,8-11 0,-12 22 0,18-31 0,1-1 0,1 0 0,-1 0 0,1 0 0,0 1 0,0-1 0,0 1 0,0 9 0,1-11 0,1-1 0,-1 0 0,0 1 0,1-1 0,0 0 0,-1 1 0,3 4 0,-2-6 0,1 0 0,-1-1 0,0 1 0,1 0 0,-1-1 0,1 1 0,-1-1 0,1 1 0,0-1 0,-1 0 0,1 0 0,0 0 0,3 1 0,7 4 0,1-2 0,-1 1 0,1-2 0,1 0 0,-1 0 0,0-1 0,1-1 0,-1 0 0,1-1 0,14-2 0,3-1 0,0-2 0,-1-1 0,40-13 0,25-14 0,123-61 0,82-64 0,-181 93 0,-97 54 0,-1 0 0,30-9 0,-41 17 0,1 0 0,-1 1 0,1 0 0,0 1 0,-1 0 0,1 1 0,16 1 0,-24-1 0,1 0 0,-1 1 0,1-1 0,-1 1 0,1 0 0,5 3 0,-8-4 0,0 1 0,1 0 0,-1 0 0,0 0 0,0 0 0,0 0 0,0 1 0,0-1 0,0 0 0,0 0 0,0 1 0,0-1 0,-1 1 0,1-1 0,0 1 0,-1-1 0,1 1 0,-1 1 0,2 5 0,-1 0 0,0 0 0,-1 0 0,0 1 0,0-1 0,-1 0 0,-2 16 0,-20 59 0,18-68 0,-83 242 0,19-57 0,-87 214 0,151-401 0,0-4 0,1 0 0,1 0 0,0 0 0,0 0 0,1 1 0,0 0 0,-1 13 0,3-23 0,0 1 0,0 0 0,0 0 0,0 0 0,0 0 0,1 0 0,-1 0 0,0 0 0,1-1 0,-1 1 0,0 0 0,1 0 0,-1 0 0,1-1 0,-1 1 0,1 0 0,0 0 0,-1-1 0,1 1 0,0-1 0,-1 1 0,1-1 0,0 1 0,0-1 0,-1 1 0,1-1 0,0 1 0,0-1 0,0 0 0,0 0 0,-1 1 0,1-1 0,0 0 0,1 0 0,5 1 0,-1-1 0,0 0 0,1-1 0,6 0 0,-5 0 0,105-12-52,0-5 0,206-61 1,-24-29-403,-4-13 145,-221 91 293,190-73 15,-177 75 1,101-20-1,-153 42 188,2 1 0,-1 2 1,1 1-1,57 4 0,-88-2-187,-1 1 0,0-1 0,1 0 0,-1 1 0,1-1 0,-1 1 0,0-1 0,1 1 0,-1 0 0,0-1 0,0 1 0,0 0 0,1 0 0,-1 0 0,0 0 0,0 0 0,0 0 0,-1 0 0,1 0 0,0 1 0,0-1 0,0 0 0,-1 0 0,1 1 0,-1-1 0,1 0 0,-1 1 0,0-1 0,1 1 0,-1-1 0,0 0 0,0 4 0,1 4 0,-2 0 0,1 1 0,-1-1 0,-2 10 0,1-10 0,-4 22 0,-1 0 0,-23 59 0,-36 57 0,52-117 0,-56 118 0,-90 198 0,25 10 0,92-191 0,37-136 0,2 1 0,2 0 0,1 49 0,3-32 0,9-48 0,31-1 0,1-2 0,77-18 0,80-35 0,-178 50 0,530-176-749,-303 98 526,-227 77 331,1 1 0,-1 1 0,1 2 0,1 0 0,-1 1 0,0 1 0,1 1 0,25 3 0,7 1-1473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44.702"/>
    </inkml:context>
    <inkml:brush xml:id="br0">
      <inkml:brushProperty name="width" value="0.05" units="cm"/>
      <inkml:brushProperty name="height" value="0.05" units="cm"/>
      <inkml:brushProperty name="color" value="#E71224"/>
    </inkml:brush>
  </inkml:definitions>
  <inkml:trace contextRef="#ctx0" brushRef="#br0">702 140 24575,'-66'-1'0,"-4"0"0,-113 13 0,161-9 0,0 1 0,1 1 0,0 1 0,0 1 0,0 1 0,1 1 0,0 0 0,1 2 0,-26 18 0,30-18 0,1 1 0,1 0 0,0 1 0,1 1 0,0 0 0,1 0 0,1 1 0,0 1 0,-10 20 0,17-27 0,-1 0 0,1 1 0,0-1 0,1 1 0,0 0 0,0-1 0,1 1 0,0 11 0,2-13 0,-1-1 0,1 1 0,1-1 0,-1 0 0,1 1 0,0-1 0,1 0 0,0 0 0,0 0 0,1-1 0,6 12 0,-2-9 0,0 1 0,0-1 0,1-1 0,0 0 0,1 0 0,0 0 0,0-2 0,0 1 0,15 6 0,-6-4 0,1-1 0,0-1 0,1 0 0,31 5 0,-29-9 0,-1 0 0,0-1 0,1-2 0,0 0 0,-1-2 0,23-3 0,-32 3 0,-1-1 0,0 0 0,0-1 0,-1 0 0,1-1 0,-1-1 0,0 1 0,0-2 0,-1 1 0,1-2 0,-2 1 0,15-14 0,-12 7 0,-1 0 0,0-1 0,-1 0 0,-1-1 0,0 0 0,11-32 0,-9 16 0,-1 0 0,10-62 0,-17 73 0,-1-1 0,-1 1 0,0-1 0,-2 0 0,0 0 0,-9-39 0,7 51 0,0 0 0,0 0 0,-1 1 0,-1-1 0,1 1 0,-1 0 0,-8-10 0,9 14 0,-1-1 0,0 1 0,0 0 0,-1 0 0,0 0 0,1 1 0,-2 0 0,1 0 0,0 0 0,-1 1 0,-7-3 0,5 3 29,-1 1-1,1 0 1,-1 0-1,0 1 0,0 0 1,1 0-1,-1 1 1,0 1-1,0-1 1,0 2-1,-12 2 1,1 2-456,0 0 0,0 2 1,-36 19-1,3 3-6399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793"/>
    </inkml:context>
    <inkml:brush xml:id="br0">
      <inkml:brushProperty name="width" value="0.05" units="cm"/>
      <inkml:brushProperty name="height" value="0.05" units="cm"/>
      <inkml:brushProperty name="color" value="#E71224"/>
    </inkml:brush>
  </inkml:definitions>
  <inkml:trace contextRef="#ctx0" brushRef="#br0">63 1 24575,'0'4'0,"13"77"0,-3 0 0,-3 140 0,-34 32 0,-24-3 0,38-177 0,13-73 0,-1 0 0,1 0 0,0 0 0,0 0 0,0 1 0,0-1 0,0 0 0,0 0 0,0 0 0,0 0 0,0 0 0,0 0 0,0 0 0,0 0 0,0 0 0,0 0 0,0 0 0,0 0 0,0 0 0,0 1 0,0-1 0,0 0 0,0 0 0,0 0 0,0 0 0,0 0 0,0 0 0,0 0 0,0 0 0,0 0 0,0 0 0,0 0 0,0 0 0,0 1 0,0-1 0,0 0 0,0 0 0,0 0 0,0 0 0,0 0 0,0 0 0,0 0 0,0 0 0,1 0 0,-1 0 0,0 0 0,0 0 0,0 0 0,0 0 0,0 0 0,0 0 0,0 0 0,0 0 0,0 0 0,0 0 0,0 0 0,0 0 0,1 0 0,-1 0 0,0 0 0,0 0 0,4-5 0,6-11 0,10-24 0,-3 0 0,0-1 0,-3-1 0,18-86 0,-1-33 314,14-66-1993,-29 158-5147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238"/>
    </inkml:context>
    <inkml:brush xml:id="br0">
      <inkml:brushProperty name="width" value="0.05" units="cm"/>
      <inkml:brushProperty name="height" value="0.05" units="cm"/>
      <inkml:brushProperty name="color" value="#E71224"/>
    </inkml:brush>
  </inkml:definitions>
  <inkml:trace contextRef="#ctx0" brushRef="#br0">1 616 24575,'10'1'0,"0"-1"0,13 4 0,1 0 0,28 2 0,77-1 0,-97-6 0,-1-1 0,0-2 0,58-14 0,-77 14 0,0 0 0,0-1 0,0 0 0,-1-1 0,1-1 0,-1 0 0,-1 0 0,0-1 0,0 0 0,0-1 0,-1 0 0,0 0 0,-1-1 0,0 0 0,0-1 0,-1 0 0,-1 0 0,0 0 0,0-1 0,-1 0 0,-1 0 0,0 0 0,0-1 0,1-13 0,-3 12 0,0-1 0,-1 0 0,0 0 0,-1 0 0,-1 0 0,0 0 0,-1 1 0,-1-1 0,0 0 0,-1 1 0,-1 0 0,-11-25 0,10 28 0,0 0 0,-1 0 0,0 1 0,0 0 0,-1 1 0,0 0 0,-1 0 0,0 0 0,-1 1 0,1 1 0,-2 0 0,1 0 0,-1 1 0,0 0 0,-21-8 0,24 11 0,-1 1 0,1 0 0,-1 0 0,0 0 0,1 1 0,-1 1 0,0-1 0,0 2 0,0-1 0,0 1 0,1 0 0,-1 1 0,0 0 0,1 0 0,-1 1 0,1 0 0,0 1 0,0-1 0,0 2 0,1-1 0,-1 1 0,1 0 0,0 1 0,0-1 0,1 1 0,-7 9 0,-5 6 0,2 0 0,0 1 0,2 1 0,-23 47 0,16-21 0,-23 79 0,29-72 0,4 0 0,1 1 0,3 1 0,3-1 0,2 1 0,8 86 0,-4-120 171,9 34 0,-9-50-385,0 0 1,1 0 0,0 0-1,0-1 1,1 1 0,0-1-1,8 12 1,8 2-6613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7.896"/>
    </inkml:context>
    <inkml:brush xml:id="br0">
      <inkml:brushProperty name="width" value="0.05" units="cm"/>
      <inkml:brushProperty name="height" value="0.05" units="cm"/>
      <inkml:brushProperty name="color" value="#E71224"/>
    </inkml:brush>
  </inkml:definitions>
  <inkml:trace contextRef="#ctx0" brushRef="#br0">601 54 24575,'-22'3'0,"2"3"0,0 1 0,0 1 0,0 1 0,-21 13 0,11-4 0,-49 41 0,54-37 0,0 2 0,2 1 0,1 1 0,1 1 0,-31 52 0,24-29 0,3 1 0,-32 90 0,40-87 0,2 2 0,-15 106 0,25-118 0,3 0 0,1 0 0,2 1 0,9 54 0,-7-80 0,1 0 0,1-1 0,0 1 0,2-1 0,0-1 0,1 1 0,11 17 0,-11-23 0,0 1 0,1-2 0,1 1 0,0-1 0,1-1 0,0 0 0,0 0 0,1-1 0,21 12 0,-18-13 0,0-1 0,0 0 0,1-1 0,0-1 0,0 0 0,0-2 0,1 1 0,32 1 0,-29-5 0,1-1 0,-1 0 0,0-2 0,0 0 0,0-1 0,0-1 0,20-8 0,2-4-58,0-2 0,-1-1 0,-2-3 0,70-50 0,-70 41-1,0-2 1,-2-1 0,-2-1 0,37-51 0,-46 52 58,-1-2 0,-3-1 0,-1-1 0,-1-1 0,-3 0 0,-1-1 0,20-84 0,-30 94 0,-1-1 0,-2 1 0,-1-1 0,-5-59 0,0 65 0,-1 1 0,-1-1 0,-2 1 0,0 0 0,-2 1 0,-16-35 0,11 34-5,0 0 0,-1 2 0,-2 0 0,-27-30 1,30 38 21,-2 0 0,0 1 0,0 1 1,-1 0-1,-1 1 0,-29-14 1,36 21 1,-1 0 1,0 2 0,0-1-1,0 1 1,0 1 0,-1 1-1,1-1 1,0 2 0,-1 0 0,1 0-1,-1 1 1,1 1 0,-1 0-1,1 0 1,-14 6 0,-6 3 14,1 2-1,0 1 1,1 2 0,-37 24 0,-24 22-1399,12-2-5461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781"/>
    </inkml:context>
    <inkml:brush xml:id="br0">
      <inkml:brushProperty name="width" value="0.05" units="cm"/>
      <inkml:brushProperty name="height" value="0.05" units="cm"/>
      <inkml:brushProperty name="color" value="#E71224"/>
    </inkml:brush>
  </inkml:definitions>
  <inkml:trace contextRef="#ctx0" brushRef="#br0">61 1 24575,'0'0'0,"-1"15"0,-3 23 0,0-7 0,-36 417 0,29 7 0,11-449 0,1 3 0,0-9 0,-1 0 0,1-1 0,-1 1 0,1 0 0,0 0 0,-1-1 0,1 1 0,-1 0 0,1-1 0,-1 1 0,1 0 0,-1-1 0,1 1 0,-1-1 0,1 1 0,-1-1 0,1 0 0,73-77 0,104-118-559,220-316-1,-388 496 560,-7 11 0,1 0 0,-1 0 0,1 0 0,0 0 0,0 1 0,0-1 0,6-3 0,-10 8 4,0 0-1,0 0 0,0-1 1,0 1-1,0 0 0,0 0 1,0 0-1,0 0 0,1 0 1,-1 0-1,0 0 0,0 0 1,0 0-1,0 0 0,0 0 1,0 0-1,0 0 0,0 0 1,0 0-1,1 0 0,-1 0 1,0 0-1,0 0 0,0 0 1,0 0-1,0 0 0,0 0 1,0 0-1,0 1 0,0-1 1,0 0-1,1 0 0,-1 0 1,0 0-1,0 0 0,0 0 1,0 0-1,0 0 0,0 0 1,0 0-1,0 0 0,0 0 1,0 1-1,0-1 0,0 0 1,0 0-1,0 0 0,0 0 1,0 0-1,0 0 0,0 0 1,0 0-1,0 0 0,0 0 1,0 1-1,2 5 159,-1 0 1,0 1-1,0-1 1,0 7 0,0 7-44,7 150-119,-16 210 0,2-299 0,-4 157 0,12-218-1365,1-8-5461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09:09.899"/>
    </inkml:context>
    <inkml:brush xml:id="br0">
      <inkml:brushProperty name="width" value="0.05" units="cm"/>
      <inkml:brushProperty name="height" value="0.05" units="cm"/>
      <inkml:brushProperty name="color" value="#E71224"/>
    </inkml:brush>
  </inkml:definitions>
  <inkml:trace contextRef="#ctx0" brushRef="#br0">144 0 24575,'0'0'0,"0"0"0,0 0 0,0 0 0,0 0 0,0 0 0,-3 8 0,-9 17 0,0 0 0,2 1 0,1 0 0,-9 46 0,6 8 0,-14 81 0,11-89 0,4 0 0,3 1 0,1 81 0,7-148-1365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7.378"/>
    </inkml:context>
    <inkml:brush xml:id="br0">
      <inkml:brushProperty name="width" value="0.05" units="cm"/>
      <inkml:brushProperty name="height" value="0.05" units="cm"/>
      <inkml:brushProperty name="color" value="#E71224"/>
    </inkml:brush>
  </inkml:definitions>
  <inkml:trace contextRef="#ctx0" brushRef="#br0">300 17 24575,'-1'0'0,"-1"1"0,1-1 0,0 1 0,0-1 0,0 1 0,0-1 0,0 1 0,1 0 0,-1 0 0,0-1 0,0 1 0,0 0 0,1 0 0,-1 0 0,0 0 0,0 2 0,-2 1 0,-32 42 0,3 1 0,-43 85 0,42-62 0,-34 105 0,57-147 0,2 1 0,1-1 0,-6 59 0,13-76 0,-1 0 0,2 0 0,-1 0 0,2 0 0,-1-1 0,1 1 0,1 0 0,0-1 0,0 0 0,1 0 0,1 0 0,0 0 0,0 0 0,8 10 0,-4-9 0,0-1 0,2 1 0,-1-2 0,1 1 0,0-2 0,1 1 0,0-2 0,1 1 0,24 9 0,-6-4 0,0-3 0,1 0 0,39 5 0,-40-9 0,0-2 0,1-1 0,-1-2 0,1-1 0,-1-1 0,1-2 0,-1-1 0,0-1 0,0-2 0,0-1 0,-1-2 0,45-20 0,-37 10-35,-1-1 0,-1-2 0,-2-1 0,0-2-1,-2-2 1,0 0 0,-2-3 0,-2 0 0,39-54 0,-44 51 0,-1-1-1,-2-1 1,-2-1 0,-1-1 0,-2 0 0,-1-1 0,-3 0 0,-1-1-1,10-80 1,-17 85 35,-3-45 0,0 75 50,0 1 1,-1-1-1,1 0 0,-1 1 0,0-1 1,-3-4-1,4 8-42,0 0 1,-1 0-1,1 1 1,0-1 0,-1 0-1,0 1 1,1-1-1,-1 0 1,1 1-1,-1-1 1,0 1 0,1-1-1,-1 1 1,0-1-1,1 1 1,-1-1 0,0 1-1,0 0 1,1-1-1,-1 1 1,0 0-1,0 0 1,0 0 0,0 0-1,1 0 1,-1 0-1,0 0 1,0 0-1,0 0 1,0 0 0,1 0-1,-1 0 1,0 0-1,0 1 1,0-1-1,1 0 1,-1 1 0,0-1-1,0 0 1,0 2-1,-7 2-8,1 1 0,0 1 0,0-1 0,0 1 0,1 0 0,0 1 0,0-1 0,1 1 0,-9 13 0,-7 14 17,0 1 0,-23 56 0,-21 83-270,35-80-263,-22 114-1,40-135 525,2 1 0,0 87 0,10-131-29,0 1 1,3-1 0,0 1-1,2-1 1,16 56 0,-16-74 9,0 0 1,0 0-1,1 0 1,1-1-1,0 0 1,0-1-1,10 11 1,-10-13 6,1-1 1,0 0-1,0-1 1,0 0 0,0 0-1,1-1 1,0 0-1,0-1 1,1 1-1,10 2 1,-5-3-59,2-1 1,-1 0-1,0-1 1,0 0-1,1-2 1,-1 0 0,32-4-1,19-7-1237,110-34 0,92-43-2347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13:19.816"/>
    </inkml:context>
    <inkml:brush xml:id="br0">
      <inkml:brushProperty name="width" value="0.05" units="cm"/>
      <inkml:brushProperty name="height" value="0.05" units="cm"/>
      <inkml:brushProperty name="color" value="#E71224"/>
    </inkml:brush>
  </inkml:definitions>
  <inkml:trace contextRef="#ctx0" brushRef="#br0">333 1 24575,'0'6'0,"-46"226"0,44-221 0,-117 436 0,29-118 0,31-61 0,52-214 0,1 0 0,3 0 0,4 57 0,2-44 0,-3-69-1365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2.697"/>
    </inkml:context>
    <inkml:brush xml:id="br0">
      <inkml:brushProperty name="width" value="0.05" units="cm"/>
      <inkml:brushProperty name="height" value="0.05" units="cm"/>
      <inkml:brushProperty name="color" value="#E71224"/>
    </inkml:brush>
  </inkml:definitions>
  <inkml:trace contextRef="#ctx0" brushRef="#br0">3466 53 24575,'-4'-1'0,"1"1"0,0-1 0,-1 0 0,1 0 0,0 0 0,-5-2 0,-13-5 0,-44-2 0,-100-3 0,110 10 0,-433-7 0,108 39 0,331-24 0,-60 10 0,1 5 0,-150 46 0,210-51 0,-166 52 0,5 14 0,63-9 0,-2 2 0,100-53 0,-129 62 0,149-67 0,0 1 0,2 1 0,0 1 0,-24 23 0,18-10 0,-41 54 0,-19 43 0,33-44 0,-113 165 0,140-196 0,2 0 0,-42 108 0,65-143 0,1-1 0,1 1 0,1 0 0,1 1 0,0-1 0,2 0 0,0 1 0,1-1 0,1 1 0,1-1 0,1 1 0,0-1 0,1 0 0,10 24 0,1-4 0,2 0 0,43 71 0,61 63 0,-100-146 0,2 0 0,0-2 0,2 0 0,1-2 0,0-1 0,45 28 0,13-1 0,2-5 0,122 46 0,191 44 0,50-26 0,10-45 0,-309-51-91,0-6-1,190-17 1,-166-8-46,284-66 0,192-89 137,-526 135 0,215-98 0,-276 105 0,-2-3 0,-1-2 0,-2-2 0,-2-4 0,51-48 0,-45 30 53,-4-1 0,85-118 1,-115 138-5,-2-1 1,-1-1-1,-2-1 1,-3-1-1,28-92 1,-43 120-43,-1-1 1,-1 0 0,-1 0-1,0 0 1,-2 0 0,0 0-1,-1 0 1,-1 0-1,0 1 1,-2-1 0,-7-24-1,-11-17-7,-2 1 0,-54-95 0,59 123 3,-2 0 0,-1 1-1,-1 1 1,-1 1-1,-29-25 1,16 20 1,-2 2 0,-1 2 0,-53-30 0,26 24-20,-103-41 0,-74-5-110,130 50-50,0 4 0,-1 6-1,-1 5 1,-168-2 0,138 22-227,-162 24-1,-151 56-30,230-33-557,0-1-3961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3.800"/>
    </inkml:context>
    <inkml:brush xml:id="br0">
      <inkml:brushProperty name="width" value="0.05" units="cm"/>
      <inkml:brushProperty name="height" value="0.05" units="cm"/>
      <inkml:brushProperty name="color" value="#E71224"/>
    </inkml:brush>
  </inkml:definitions>
  <inkml:trace contextRef="#ctx0" brushRef="#br0">0 1298 24575,'0'0'0,"3"-3"0,110-79 0,426-359-660,-224 184 660,92-78 0,-391 321 0,127-116 0,-138 125 32,-2 1 21,0 2-1,-1-1 0,1 0 1,0 0-1,0 1 0,1 0 1,-1-1-1,0 1 0,1 1 1,0-1-1,4-1 0,-8 3-79,0 0 1,0 0-1,0 0 0,0-1 0,0 1 1,0 0-1,0 0 0,1 0 0,-1 0 1,0 0-1,0 0 0,0 0 0,0 0 0,0 0 1,0 0-1,0 0 0,1 0 0,-1 0 1,0 0-1,0 0 0,0 0 0,0 0 1,0 1-1,0-1 0,0 0 0,1 0 0,-1 0 1,0 0-1,0 0 0,0 0 0,0 0 1,0 0-1,0 0 0,0 0 0,0 0 0,0 0 1,0 1-1,0-1 0,1 0 0,-1 0 1,0 0-1,0 0 0,0 0 0,0 0 1,0 0-1,0 1 0,0-1 0,0 0 0,0 0 1,0 0-1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4.988"/>
    </inkml:context>
    <inkml:brush xml:id="br0">
      <inkml:brushProperty name="width" value="0.05" units="cm"/>
      <inkml:brushProperty name="height" value="0.05" units="cm"/>
      <inkml:brushProperty name="color" value="#E71224"/>
    </inkml:brush>
  </inkml:definitions>
  <inkml:trace contextRef="#ctx0" brushRef="#br0">1028 156 24575,'-1'0'0,"1"0"0,-1 0 0,0 0 0,0 0 0,0-1 0,0 1 0,1 0 0,-1-1 0,0 1 0,0 0 0,1-1 0,-1 1 0,0-1 0,1 1 0,-2-1 0,-1-2 0,-8-2 0,0 0 0,1 0 0,-2 1 0,1 1 0,-20-5 0,-60-2 0,87 9 0,-32 0 0,0 0 0,1 3 0,-1 1 0,1 1 0,-1 2 0,2 2 0,-1 1 0,1 2 0,0 1 0,1 1 0,-44 26 0,48-23 0,1 2 0,1 1 0,0 1 0,2 1 0,0 1 0,2 2 0,0 0 0,2 1 0,1 2 0,1 0 0,1 0 0,-20 43 0,29-49 0,1-1 0,1 1 0,1 1 0,1-1 0,1 1 0,1 0 0,0 0 0,2 0 0,1 0 0,3 31 0,0-27 0,2 0 0,1-1 0,1 1 0,1-2 0,1 1 0,1-1 0,1 0 0,21 31 0,-17-30 0,2-2 0,1 0 0,0 0 0,2-2 0,26 23 0,-34-34 0,1 0 0,0-1 0,1-1 0,0 0 0,0 0 0,1-2 0,0 0 0,0 0 0,0-2 0,1 1 0,15 1 0,-3-4 0,-1-1 0,0-1 0,1-1 0,-1-2 0,0-1 0,0 0 0,0-2 0,-1-2 0,45-17 0,-25 4 0,-1-1 0,0-2 0,-2-2 0,57-47 0,-66 46 0,-1-2 0,-1-1 0,-2-2 0,-2-1 0,0-1 0,43-73 0,-58 84 0,-1-1 0,-1 0 0,-2-1 0,0 0 0,-1 0 0,-2-1 0,0 0 0,-2-1 0,-1 1 0,-1-1 0,-1 1 0,-5-43 0,0 42 0,-1 0 0,-1 0 0,-1 0 0,-2 1 0,0 1 0,-2-1 0,-20-33 0,23 44 0,-2 1 0,0 0 0,0 1 0,-1 0 0,-1 0 0,0 1 0,0 1 0,-1 0 0,-1 1 0,0 1 0,0 0 0,-1 0 0,-19-7 0,14 10-195,-1 0 0,1 1 0,-1 1 0,0 1 0,-1 1 0,-36 1 0,-22 6-6631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9.218"/>
    </inkml:context>
    <inkml:brush xml:id="br0">
      <inkml:brushProperty name="width" value="0.05" units="cm"/>
      <inkml:brushProperty name="height" value="0.05" units="cm"/>
      <inkml:brushProperty name="color" value="#E71224"/>
    </inkml:brush>
  </inkml:definitions>
  <inkml:trace contextRef="#ctx0" brushRef="#br0">1 0 24575,'12'6'0,"1"8"0,0 0 0,18 26 0,8 10 0,-8-19 0,1-2 0,0-2 0,1-3 0,58 28 0,145 37 0,-129-54 0,379 109 0,-199-64 0,-49-7 0,95 28 0,150 55 0,-216-67 0,120 44 0,58 18 0,-114-40 0,-8 36 0,-165-44 0,-131-82 0,-2 3 0,0 1 0,43 59 0,-59-69 31,0 0 0,0 1 0,-1 1 0,-1 0 0,0 1 0,0 0 0,-1 1 0,0 0 1,0 1-1,5 34 0,0 9-600,-2 1 0,6 76 0,-2 21-6257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5.077"/>
    </inkml:context>
    <inkml:brush xml:id="br0">
      <inkml:brushProperty name="width" value="0.05" units="cm"/>
      <inkml:brushProperty name="height" value="0.05" units="cm"/>
      <inkml:brushProperty name="color" value="#E71224"/>
    </inkml:brush>
  </inkml:definitions>
  <inkml:trace contextRef="#ctx0" brushRef="#br0">4638 1 24575,'-24'12'0,"-26"29"0,2 3 0,-61 70 0,79-82 0,-120 121 0,-6-8 0,-282 203 0,391-316 0,-1-1 0,-1-3 0,-2-2 0,0-2 0,-2-3 0,-84 23 0,4-13 0,-153 15 0,-143-6 0,206-22 0,18-1 0,-396 46 0,477-43 0,2 5 0,-212 73 0,292-82 0,1 3 0,0 1 0,2 2 0,1 1 0,0 3 0,2 1 0,1 1 0,2 2 0,0 1 0,2 2 0,2 1 0,1 2 0,-33 54 0,24-30 86,4 2-1,2 1 0,-30 88 1,48-113-300,2 1 1,2-1 0,1 2-1,3-1 1,1 1 0,1 0-1,4 50 1,9-12-6613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7.732"/>
    </inkml:context>
    <inkml:brush xml:id="br0">
      <inkml:brushProperty name="width" value="0.05" units="cm"/>
      <inkml:brushProperty name="height" value="0.05" units="cm"/>
      <inkml:brushProperty name="color" value="#E71224"/>
    </inkml:brush>
  </inkml:definitions>
  <inkml:trace contextRef="#ctx0" brushRef="#br0">2830 253 24575,'-107'-5'0,"-121"-21"0,70 6 0,-46 3-225,-404 17 0,432 15 75,0 8-1,-273 71 1,381-75 109,-82 36 1,121-42 26,0 1 1,1 2-1,0 1 0,1 1 1,-27 24-1,26-16 14,1 2 0,0 1 0,3 2 0,0 0 0,2 1 0,-19 38 0,21-31 0,1 2 0,3 0 0,1 0 0,2 2 0,-9 49 0,16-53 0,2 0 0,2 0 0,1 1 0,2-1 0,2 1 0,2-1 0,1 0 0,2-1 0,1 1 0,3-1 0,1-1 0,1-1 0,2 0 0,2 0 0,40 59 0,-11-34-135,2-2 1,3-2-1,2-3 0,104 81 0,-98-91 134,2-2 0,1-3-1,70 30 1,-44-29 8,172 51 0,107-10-21,3-37-77,429-22-221,-3-80 144,-386-3 168,-9-37 0,-320 71-62,-1-4 0,-1-4 0,90-53 0,-85 36-21,-1-4 0,111-98 0,-169 130 189,-1 0 0,-1-1 1,-1-1-1,-2-2 0,0 0 0,28-54 0,-40 64 33,0-1 0,-2 1 0,0-1 0,-2-1 0,0 1 0,-1-1 1,0 0-1,-2 0 0,-1 0 0,0-1 0,-1 1 0,-1 0 0,-5-20 0,1 14-109,-2 1 1,0 0-1,-2 1 0,-13-25 0,-55-90-60,42 83-66,-2 2 0,-3 1 0,-2 2-1,-2 2 1,-2 2 0,-66-53 0,6 21-276,-134-75 0,-132-37-372,255 141 545,-2 5 0,-209-49-1,224 73-77,-1 4-1,-1 5 0,-169 3 1,158 14 164,1 7 1,-215 47-1,189-21-82,-258 108-1,323-111-577,-77 47 0,-88 85 109,25 6-648,208-166 1241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8.813"/>
    </inkml:context>
    <inkml:brush xml:id="br0">
      <inkml:brushProperty name="width" value="0.05" units="cm"/>
      <inkml:brushProperty name="height" value="0.05" units="cm"/>
      <inkml:brushProperty name="color" value="#E71224"/>
    </inkml:brush>
  </inkml:definitions>
  <inkml:trace contextRef="#ctx0" brushRef="#br0">2645 425 24575,'-10'-3'0,"1"2"0,-8-5 0,1 0 0,-1-2 0,-16-9 0,-48-35 0,20 13 0,-24-11-190,-134-57-1,145 77-88,-1 4 0,-105-23 0,120 38 69,-1 1 1,0 4-1,-98 2 1,109 7 133,0 2 0,0 2-1,0 2 1,-90 30 0,83-17-51,1 3 0,1 2 0,1 3-1,1 2 1,2 2 0,1 2 0,2 2 0,-61 65-1,52-42-62,3 2-1,2 3 0,4 2 0,2 2 0,-61 129 1,71-119 190,4 1 0,4 1 0,3 1 0,-28 172 0,45-189 0,3 0 0,3 0 0,3 1 0,2-1 0,4 0 0,2 0 0,21 73 0,-14-83-110,3 0 0,2-2 1,37 68-1,-37-85-26,2 0 0,1-2 1,2-1-1,1 0 0,39 35 0,-34-41 86,0-1 0,2-1 1,2-2-1,53 27 0,-39-26 49,1-4-1,105 31 1,-72-33-43,1-4-1,1-3 0,-1-4 1,124-4-1,-77-12-237,0-5 1,0-6-1,250-70 0,-254 48 282,-2-5 0,-2-6 0,-2-5 0,-3-6 0,150-105 0,-204 122-19,-3-3-1,-2-3 0,-2-2 1,86-104-1,-113 118 124,-2-1-1,-2-1 0,-1-2 0,-3 0 1,-1-2-1,-3 0 0,-1-2 0,16-72 1,-23 65-107,-3 0 1,-2 0 0,-3-1-1,-2 0 1,-3 0 0,-15-95-1,8 101 29,-3 1-1,-2 0 1,-2 0-1,-2 2 1,-2 0-1,-2 1 1,-43-66 0,28 60 144,-2 2 1,-91-91-1,76 91-2309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19.983"/>
    </inkml:context>
    <inkml:brush xml:id="br0">
      <inkml:brushProperty name="width" value="0.05" units="cm"/>
      <inkml:brushProperty name="height" value="0.05" units="cm"/>
      <inkml:brushProperty name="color" value="#E71224"/>
    </inkml:brush>
  </inkml:definitions>
  <inkml:trace contextRef="#ctx0" brushRef="#br0">304 0 24575,'-1'0'0,"-1"0"0,1 0 0,-1 0 0,0 0 0,1 1 0,-1-1 0,1 0 0,-1 1 0,1-1 0,-2 1 0,0 1 0,0 0 0,1 0 0,0 0 0,-1 0 0,1 0 0,0 0 0,0 1 0,0-1 0,1 1 0,-1-1 0,0 1 0,1 0 0,-2 3 0,-1 6 0,-7 24 0,9-27 0,-95 454 0,41-93 0,3-16 0,26-182 0,25-161 0,0-1 0,1 0 0,1 1 0,0-1 0,1 12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0.748"/>
    </inkml:context>
    <inkml:brush xml:id="br0">
      <inkml:brushProperty name="width" value="0.05" units="cm"/>
      <inkml:brushProperty name="height" value="0.05" units="cm"/>
      <inkml:brushProperty name="color" value="#E71224"/>
    </inkml:brush>
  </inkml:definitions>
  <inkml:trace contextRef="#ctx0" brushRef="#br0">0 1 24575,'0'0'0,"0"0"0,0 3 0,1 2 0,-1 1 0,1 0 0,0 0 0,1-1 0,3 10 0,1 2 0,89 265 0,41 139 0,-41 9 0,-92-414 0,9 64 0,-11-68 0,0-1 0,-1 1 0,-1 0 0,-3 20 0,14-98 0,-4 17 0,70-295-454,29 8 0,-9 77 454,-61 177 0,50-82 0,-80 156 21,0-1 144,1 0-1,11-15 1,-16 23-145,0-1-1,1 0 1,0 1 0,-1-1-1,1 1 1,0 0 0,-1 0-1,1-1 1,0 1 0,0 0-1,0 0 1,0 1 0,0-1-1,0 0 1,0 1 0,0-1-1,1 1 1,-1 0 0,2-1-1,-2 2-33,1 0-1,-1 0 0,0-1 1,0 1-1,0 1 0,0-1 1,0 0-1,0 0 0,0 1 1,0-1-1,0 1 0,2 3 1,2 0-1161,5 4-5651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1.456"/>
    </inkml:context>
    <inkml:brush xml:id="br0">
      <inkml:brushProperty name="width" value="0.05" units="cm"/>
      <inkml:brushProperty name="height" value="0.05" units="cm"/>
      <inkml:brushProperty name="color" value="#E71224"/>
    </inkml:brush>
  </inkml:definitions>
  <inkml:trace contextRef="#ctx0" brushRef="#br0">304 1 24575,'-2'0'0,"-1"0"0,1 1 0,0-1 0,-1 1 0,1 0 0,0 0 0,-1 0 0,1 0 0,0 0 0,0 0 0,0 1 0,0-1 0,0 1 0,0-1 0,0 1 0,1 0 0,-4 4 0,-2 3 0,0 1 0,-7 14 0,14-23 0,-17 32 0,3-1 0,-19 61 0,-9 72 0,37-146 0,-26 119 0,-46 177 0,74-305 0,1-3 0,-1-1 0,2 1 0,-1 0 0,0 0 0,1 0 0,1 0 0,-1 0 0,1 0 0,1 11 0,-1-18-21,0 0-1,0 0 0,0 0 1,0 0-1,0 0 0,0-1 1,0 1-1,0 0 0,0 0 1,0 0-1,0 0 0,0 0 1,0 0-1,0 0 0,0 0 1,1 0-1,-1 0 0,0 0 0,0 0 1,0 0-1,0 0 0,0 0 1,0 0-1,0 0 0,0 0 1,0 0-1,0 1 0,0-1 1,0 0-1,0 0 0,0 0 1,0 0-1,0 0 0,0 0 1,0 0-1,0 0 0,0 0 1,0 0-1,0 0 0,0 0 1,0 0-1,0 0 0,0 0 1,0 0-1,0 0 0,0 0 1,0 0-1,0 0 0,1 0 1,-1 0-1,0 0 0,0 0 1,0 0-1,0 0 0,0 1 1,0-1-1,-1 0 0,1 0 1,0 0-1,0 0 0,0 0 1,0 0-1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2.005"/>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3.725"/>
    </inkml:context>
    <inkml:brush xml:id="br0">
      <inkml:brushProperty name="width" value="0.05" units="cm"/>
      <inkml:brushProperty name="height" value="0.05" units="cm"/>
      <inkml:brushProperty name="color" value="#E71224"/>
    </inkml:brush>
  </inkml:definitions>
  <inkml:trace contextRef="#ctx0" brushRef="#br0">226 1 24575,'0'0'0,"0"0"0,0 6 0,-15 361-185,-20-3-161,34-359 341,-39 299-129,23-221 147,-42 129 1,40-161 54,9-25 88,1 0 0,-12 53 0,22-62-1414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4.581"/>
    </inkml:context>
    <inkml:brush xml:id="br0">
      <inkml:brushProperty name="width" value="0.05" units="cm"/>
      <inkml:brushProperty name="height" value="0.05" units="cm"/>
      <inkml:brushProperty name="color" value="#E71224"/>
    </inkml:brush>
  </inkml:definitions>
  <inkml:trace contextRef="#ctx0" brushRef="#br0">0 1 24575,'11'2'0,"60"17"0,121 15 0,-136-26 0,253 28 0,-230-32 0,153-12 0,-180 1 0,34-2 0,-85 9-91,1 0 0,-1 0 0,0 0 0,1 0 0,-1 0 0,1 0 0,-1 0 0,1 1 0,-1-1 0,1 0 0,-1 1 0,0 0 0,1-1 0,1 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113"/>
    </inkml:context>
    <inkml:brush xml:id="br0">
      <inkml:brushProperty name="width" value="0.05" units="cm"/>
      <inkml:brushProperty name="height" value="0.05" units="cm"/>
      <inkml:brushProperty name="color" value="#E71224"/>
    </inkml:brush>
  </inkml:definitions>
  <inkml:trace contextRef="#ctx0" brushRef="#br0">0 1 24575,'0'0'0,"0"0"0,11 5 0,-5-2 0,13 5 0,1-1 0,0 0 0,0-2 0,0 0 0,31 2 0,105 0 0,-122-7 0,211-1 0,54 1 0,-280 1-227,0 0-1,-1 2 1,1 0-1,-1 1 1,28 9-1,-22-3-6598</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746"/>
    </inkml:context>
    <inkml:brush xml:id="br0">
      <inkml:brushProperty name="width" value="0.05" units="cm"/>
      <inkml:brushProperty name="height" value="0.05" units="cm"/>
      <inkml:brushProperty name="color" value="#E71224"/>
    </inkml:brush>
  </inkml:definitions>
  <inkml:trace contextRef="#ctx0" brushRef="#br0">37 92 24575,'-15'0'0,"8"0"0,-5 0 0,9 0 0,6 0 0,51 4 0,0-2 0,63-7 0,110-21 0,-89 6 0,135-16 0,-188 28 0,104 5 0,-160 4 0,8 0 0,70 11 0,-104-12 0,1 1 0,-1 0 0,1 0 0,-1 0 0,0 0 0,0 1 0,1 0 0,-1-1 0,5 5 0,-7-5 0,0 0 0,0 1 0,0-1 0,0 0 0,0 1 0,0-1 0,0 1 0,0-1 0,-1 1 0,1-1 0,-1 1 0,1 0 0,-1-1 0,0 1 0,1 0 0,-1-1 0,0 1 0,0 0 0,0-1 0,0 1 0,-1 0 0,1 1 0,-7 23-1365,-3-2-5461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6.764"/>
    </inkml:context>
    <inkml:brush xml:id="br0">
      <inkml:brushProperty name="width" value="0.05" units="cm"/>
      <inkml:brushProperty name="height" value="0.05" units="cm"/>
      <inkml:brushProperty name="color" value="#E71224"/>
    </inkml:brush>
  </inkml:definitions>
  <inkml:trace contextRef="#ctx0" brushRef="#br0">229 1 24575,'-19'1'0,"17"-1"0,0 1 0,0 0 0,0 0 0,-1 1 0,1-1 0,0 0 0,1 1 0,-1-1 0,0 1 0,0 0 0,1-1 0,-1 1 0,-1 2 0,-18 30 0,16-23 0,-18 32 0,2 2 0,2 0 0,1 2 0,-16 73 0,12-15-1365,4-5-5461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9.091"/>
    </inkml:context>
    <inkml:brush xml:id="br0">
      <inkml:brushProperty name="width" value="0.05" units="cm"/>
      <inkml:brushProperty name="height" value="0.05" units="cm"/>
      <inkml:brushProperty name="color" value="#E71224"/>
    </inkml:brush>
  </inkml:definitions>
  <inkml:trace contextRef="#ctx0" brushRef="#br0">3440 355 24575,'-4'-3'0,"1"0"0,-1 1 0,0-1 0,0 1 0,0 0 0,0 0 0,0 0 0,0 0 0,-1 1 0,1 0 0,-5-1 0,6 1 0,-74-15 0,-118-10 0,155 22 0,-474-28-409,-1 29-439,39 19-696,4 38 1629,383-37-82,1 4-1,-145 55 1,171-50-23,1 2 0,1 3 0,1 3-1,-66 51 1,99-65-26,0 1-1,2 1 1,1 1-1,1 2 1,0 0 0,2 1-1,2 1 1,0 0-1,-25 53 1,28-42 7,1-1-1,2 2 1,2-1 0,2 2 0,1-1 0,1 1 0,3 0 0,3 73-1,3-68-41,3 0-1,2 0 0,1 0 0,3-1 0,1-1 0,2 0 1,32 62-1,-20-56 46,1-1 0,3-2 0,2-1 0,1-2 0,3-1 0,49 45 0,-31-40 46,1-3 0,2-2 0,2-2 0,90 43 0,-44-34-149,3-5 0,1-4 0,2-6-1,2-4 1,117 15 0,-57-23-210,1-7-1,298-14 1,278-90 195,-14-82 167,-202-4 45,-371 108-500,179-102 0,-264 124 408,-2-4 0,137-113 0,-174 126 79,-1-2 1,-2-2-1,-2-1 0,-2-2 1,-1-1-1,31-59 0,-52 83 65,-1-1-1,-1 0 0,-1-1 1,-1 0-1,-1 0 0,-1-1 1,0 1-1,-2-1 0,-1 0 1,0 0-1,-4-37 0,-1 33-77,-1-1 0,-2 1 0,0 0 0,-2 0 0,-20-46 0,13 43 52,-1 1 1,-1 0-1,-2 2 1,-29-36-1,16 28 56,-1 2 1,-58-47 0,36 39-45,-71-40-1,15 21-146,-2 5 0,-182-62-1,119 62-25,-200-35 0,242 66 77,0 7 0,-138 0 0,155 17 0,1 5 0,-191 34 0,139-4-237,-172 61 1,227-57-2596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410"/>
    </inkml:context>
    <inkml:brush xml:id="br0">
      <inkml:brushProperty name="width" value="0.05" units="cm"/>
      <inkml:brushProperty name="height" value="0.05" units="cm"/>
      <inkml:brushProperty name="color" value="#E71224"/>
    </inkml:brush>
  </inkml:definitions>
  <inkml:trace contextRef="#ctx0" brushRef="#br0">0 1300 24575,'0'0'0,"1"-22"0,0 0 0,1 0 0,1 0 0,1 1 0,1-1 0,1 1 0,1 0 0,16-36 0,-2 15 30,46-67 0,39-33-270,-96 128 181,264-316-718,-222 275 672,3 3 1,2 2-1,104-71 0,-118 94 54,1 2-1,0 2 0,56-21 0,-77 36 31,-1 1 1,1 1-1,0 1 0,0 1 1,1 1-1,-1 1 0,1 1 0,0 1 1,23 4-1,-16 1 21,1 3 0,-1 0 0,-1 2 0,0 1 0,0 1 0,38 23 0,156 112 0,-35 0 0,-28-19 0,-132-107 0,1-2 0,0-1 0,1-1 0,1-2 0,0-1 0,1-2 0,41 10 0,-35-13 0,0-3 0,1 0 0,0-3 0,0-1 0,0-3 0,47-5 0,-17-4-129,0-3-1,-1-3 1,113-41 0,-98 22-44,-1-3 1,113-70-1,34-42 390,37-23-1318,-176 120-3322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0.894"/>
    </inkml:context>
    <inkml:brush xml:id="br0">
      <inkml:brushProperty name="width" value="0.05" units="cm"/>
      <inkml:brushProperty name="height" value="0.05" units="cm"/>
      <inkml:brushProperty name="color" value="#E71224"/>
    </inkml:brush>
  </inkml:definitions>
  <inkml:trace contextRef="#ctx0" brushRef="#br0">157 0 24575,'0'11'0,"-1"39"0,-10 56 0,-15 49 0,0-1 0,-53 595 0,68-608 0,9 180 0,1-489 0,2 110 0,23-434 0,56-174 0,-78 652 0,25-105 0,-23 105 0,1 0 0,0 1 0,1 0 0,0 0 0,1 0 0,10-14 0,-15 25 0,0-1 0,0 1 0,0 0 0,0 0 0,0 0 0,0 1 0,0-1 0,1 1 0,-1-1 0,1 1 0,-1 0 0,1-1 0,0 1 0,-1 1 0,1-1 0,0 0 0,-1 1 0,1-1 0,0 1 0,0 0 0,0 0 0,0 0 0,-1 0 0,1 1 0,5 0 0,-1 1 0,0 1 0,1-1 0,-2 1 0,1 1 0,0-1 0,-1 1 0,1 0 0,8 9 0,8 8 0,-2 0 0,-1 2 0,0 0 0,-2 2 0,21 35 0,63 143 0,20 105-221,-26-58-79,19-10 148,-108-229 246,-1 1-1,2-1 1,0-1-1,0 1 1,12 11-1,-12-18 19,-4-6-84,1-16-56,-3-26 28,-1 0 0,-10-82 0,6 93 0,-6-73 0,-30-452 0,38 532 0,1-250 0,1 274 169,-1 4 4,0 5-1814,0 1-5251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243"/>
    </inkml:context>
    <inkml:brush xml:id="br0">
      <inkml:brushProperty name="width" value="0.05" units="cm"/>
      <inkml:brushProperty name="height" value="0.05" units="cm"/>
      <inkml:brushProperty name="color" value="#E71224"/>
    </inkml:brush>
  </inkml:definitions>
  <inkml:trace contextRef="#ctx0" brushRef="#br0">25 25 24575,'0'0'0,"0"0"0,-2-12 0,2 11 0,0 0 0,-1 0 0,1 1 0,0-1 0,-1 0 0,1 1 0,-1-1 0,1 0 0,0 1 0,-1-1 0,0 1 0,1-1 0,-1 0 0,1 1 0,-1-1 0,0 1 0,1 0 0,-1-1 0,0 1 0,0-1 0,0 1 0,1 1 0,0-1 0,-1 0 0,1 0 0,0 0 0,-1 1 0,1-1 0,-1 0 0,1 1 0,0-1 0,0 0 0,-1 1 0,1-1 0,0 0 0,-1 1 0,1-1 0,0 1 0,0-1 0,0 0 0,0 1 0,-1-1 0,1 1 0,0 0 0,-1 6 0,-1 0 0,1 0 0,0 7 0,1 22 0,1-1 0,8 46 0,19 71 0,-16-94 0,77 351 0,-86-394 0,0-1 0,1 0 0,-1-1 0,0 1 0,-1 0 0,-1 0 0,-1 25 0,-1-35 342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791"/>
    </inkml:context>
    <inkml:brush xml:id="br0">
      <inkml:brushProperty name="width" value="0.05" units="cm"/>
      <inkml:brushProperty name="height" value="0.05" units="cm"/>
      <inkml:brushProperty name="color" value="#E71224"/>
    </inkml:brush>
  </inkml:definitions>
  <inkml:trace contextRef="#ctx0" brushRef="#br0">126 241 24575,'-8'-8'0,"3"3"0,-6-8 0,-11-16 0,19 25 0,1 1 0,0-1 0,0 0 0,0 1 0,1-1 0,-1 0 0,1 0 0,0 0 0,0 0 0,0-6 0,1 8 0,0 1 0,0-1 0,0 0 0,1 1 0,-1 0 0,1-1 0,-1 1 0,1-1 0,-1 1 0,1-1 0,0 1 0,0 0 0,0 0 0,0-1 0,0 1 0,0 0 0,0 0 0,0 0 0,2-1 0,2-2 0,1 0 0,0 0 0,6-2 0,-7 4 0,28-14 0,1 2 0,0 1 0,1 2 0,0 1 0,1 2 0,0 1 0,0 2 0,1 2 0,-1 1 0,1 1 0,0 3 0,-1 1 0,0 1 0,1 2 0,-2 2 0,1 1 0,-1 2 0,-1 1 0,0 2 0,0 1 0,-2 2 0,0 1 0,-1 2 0,-1 0 0,-1 2 0,29 28 0,-34-26 0,-1 2 0,0 0 0,26 43 0,-37-50 0,-1 2 0,0-1 0,-2 2 0,-1-1 0,0 1 0,4 25 0,-7-23 0,-1 0 0,-1 0 0,-1 1 0,-2-1 0,0 1 0,-5 30 0,3-40 0,-1-1 0,-1 1 0,0 0 0,-1-1 0,-1 0 0,0 0 0,-1-1 0,0 0 0,-1 0 0,0 0 0,-15 15 0,0-5-31,-1 0 0,0-2 0,-2-2 0,0 0 0,-1-1 0,-1-2 0,-34 15-1,0-5-122,-1-2 0,-92 22 0,61-24 119,0-4-1,-1-4 1,-156 3-1,231-18 189,-24-2 0,38 2-344,0 0 0,0 0 0,-1-1-1,1 0 1,0 0 0,0-1 0,-7-4 0,6 2-5924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0.732"/>
    </inkml:context>
    <inkml:brush xml:id="br0">
      <inkml:brushProperty name="width" value="0.05" units="cm"/>
      <inkml:brushProperty name="height" value="0.05" units="cm"/>
      <inkml:brushProperty name="color" value="#E71224"/>
    </inkml:brush>
  </inkml:definitions>
  <inkml:trace contextRef="#ctx0" brushRef="#br0">52 16 24575,'0'0'0,"0"0"0,0 5 0,12 187 0,13-1 0,-12-99 0,24 252 0,-32 3 0,-5-347 0,0 1 0,0-1 0,0 0 0,0 1 0,0-1 0,0 0 0,0 1 0,0-1 0,0 0 0,0 0 0,0 1 0,0-1 0,0 0 0,0 1 0,-1-1 0,1 0 0,0 1 0,0-1 0,0 0 0,0 0 0,-1 1 0,1-1 0,-1 0 0,1 0 0,0 0 0,-1 0 0,1-1 0,0 1 0,-1 0 0,1 0 0,0 0 0,0-1 0,-1 1 0,1 0 0,0 0 0,0-1 0,-1 1 0,1 0 0,0 0 0,0-1 0,0 1 0,-1 0 0,1-1 0,0 1 0,0-1 0,-3-6 0,1-1 0,-1 1 0,2-1 0,-1 0 0,1 1 0,0-1 0,0-13 0,1 5 0,-4-102 0,2 42 0,-18-490-1100,19 552 1100,0-15 0,-10-55 0,11 81 20,-1 1 0,0-1 0,1 0 0,-1 1 0,0-1 0,-1 1 0,1-1 0,0 1 0,-1 0 0,1-1 0,-1 1 0,0 0 0,0 0 1,0 0-1,-3-2 0,2 2 34,-1 0 0,1 0 0,-1 1 0,1 0 1,-1-1-1,1 1 0,-1 1 0,0-1 0,0 0 1,-3 1-1,5 0-31,1 0 0,0 0 0,-1 0 0,1-1-1,0 1 1,-1 0 0,1-1 0,0 1 0,-2-1 0,3-4-46,6-2 0,0 2 23,0 1 0,0 0 0,0 1 0,0-1 0,1 1 0,12-4 0,46-9 0,-56 14 0,354-43 0,-98 17 0,-242 24 42,26-3-746,93-3 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518"/>
    </inkml:context>
    <inkml:brush xml:id="br0">
      <inkml:brushProperty name="width" value="0.05" units="cm"/>
      <inkml:brushProperty name="height" value="0.05" units="cm"/>
      <inkml:brushProperty name="color" value="#E71224"/>
    </inkml:brush>
  </inkml:definitions>
  <inkml:trace contextRef="#ctx0" brushRef="#br0">0 210 24575,'7'-3'0,"33"-9"0,1 1 0,47-7 0,-53 12 0,266-43 0,166-35 0,-434 76 0,0 1 0,0 2 0,1 1 0,0 1 0,35 3 0,-65 1 342,-6-1-2049</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950"/>
    </inkml:context>
    <inkml:brush xml:id="br0">
      <inkml:brushProperty name="width" value="0.05" units="cm"/>
      <inkml:brushProperty name="height" value="0.05" units="cm"/>
      <inkml:brushProperty name="color" value="#E71224"/>
    </inkml:brush>
  </inkml:definitions>
  <inkml:trace contextRef="#ctx0" brushRef="#br0">1 0 24575,'0'0'0,"0"0"0,3 1 0,79 24 0,2-8 0,1-4 0,87 4 0,177-12 0,-342-5-1365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2.721"/>
    </inkml:context>
    <inkml:brush xml:id="br0">
      <inkml:brushProperty name="width" value="0.05" units="cm"/>
      <inkml:brushProperty name="height" value="0.05" units="cm"/>
      <inkml:brushProperty name="color" value="#E71224"/>
    </inkml:brush>
  </inkml:definitions>
  <inkml:trace contextRef="#ctx0" brushRef="#br0">260 195 24575,'0'0'0,"0"-6"0,0 0 0,-1-1 0,0 1 0,0-1 0,0 1 0,-1 0 0,0 0 0,0 0 0,0 0 0,-1 0 0,-6-9 0,7 12 0,0 0 0,0 1 0,0-1 0,-1 0 0,0 1 0,1 0 0,-1 0 0,0 0 0,0 0 0,0 0 0,0 0 0,0 1 0,-1 0 0,1-1 0,0 1 0,-1 1 0,1-1 0,-1 0 0,1 1 0,-1-1 0,1 1 0,-8 1 0,7-1 0,-1 1 0,1 0 0,-1 0 0,1 0 0,0 1 0,-1 0 0,1 0 0,0 0 0,0 0 0,0 0 0,0 1 0,0 0 0,1 0 0,-1 0 0,1 0 0,0 0 0,0 1 0,0-1 0,0 1 0,1 0 0,-1 0 0,-1 4 0,-1 2 0,1 0 0,1 0 0,-1 0 0,1 0 0,1 1 0,0-1 0,1 1 0,-1 15 0,2-2 0,1 0 0,2 0 0,0 0 0,1-1 0,14 44 0,-13-52 0,1-1 0,0 0 0,1 0 0,0-1 0,1 0 0,1 0 0,0 0 0,1-1 0,0-1 0,16 14 0,-13-14 0,1-1 0,-1-1 0,2 0 0,-1-1 0,1-1 0,1 0 0,-1-1 0,1-1 0,0 0 0,0-1 0,31 3 0,-37-6 0,0-1 0,0 0 0,0 0 0,0-1 0,0 0 0,0-1 0,-1 0 0,1-1 0,0 0 0,-1 0 0,0-1 0,0 0 0,0-1 0,0 0 0,-1 0 0,0-1 0,0 0 0,0 0 0,-1-1 0,13-15 0,-11 12 0,-2-1 0,0-1 0,0 1 0,-1-1 0,0 0 0,-1-1 0,-1 1 0,0-1 0,0 0 0,2-22 0,-4 19 0,-1 0 0,-1 0 0,-1-1 0,0 1 0,-1 0 0,-1 0 0,0 0 0,-7-20 0,4 20 0,0 0 0,-1 0 0,-1 0 0,0 1 0,-2 0 0,1 1 0,-2 0 0,0 0 0,0 1 0,-1 1 0,-1 0 0,0 0 0,-1 1 0,0 1 0,0 1 0,-1 0 0,-25-11 0,22 13 49,0 2 0,-1 0 0,1 1-1,-1 1 1,0 0 0,-29 1 0,9 3-618,-1 1 0,-40 9 0,-20 9-6257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358"/>
    </inkml:context>
    <inkml:brush xml:id="br0">
      <inkml:brushProperty name="width" value="0.05" units="cm"/>
      <inkml:brushProperty name="height" value="0.05" units="cm"/>
      <inkml:brushProperty name="color" value="#E71224"/>
    </inkml:brush>
  </inkml:definitions>
  <inkml:trace contextRef="#ctx0" brushRef="#br0">3837 178 24575,'-12'-2'0,"-478"-113"33,326 88-115,-173-4 1,192 28-83,-1 8 1,2 5-1,-168 35 1,221-27-35,2 4 1,0 3-1,2 5 0,1 3 1,-85 48-1,72-25 133,2 6 1,3 3 0,-126 114-1,102-67 75,-191 234 1,250-270-11,4 2 0,4 3 0,3 2 0,-49 119 0,51-88-66,5 2 1,5 1-1,5 2 0,6 2 1,5 0-1,-6 150 0,24-201 51,4 1 0,2-1-1,4 0 1,2 0 0,22 73-1,-21-107 16,1 0 0,2-1 0,2-1 0,1 0 0,2-1 0,1-1 0,41 50 0,2-10-153,2-2 1,3-4-1,84 62 0,-62-61-51,3-4 0,134 67 0,-128-83 98,3-3-1,202 56 0,-171-69-245,266 28 0,-219-48-1,182-13 1,176-50 32,-314 15 320,-1-9 0,-3-10 0,366-146 0,-165 8 44,-286 121-154,128-94-1,-131 72-64,-5-6 0,174-176-1,-232 202 83,93-133-1,-117 141 70,-3-2-1,49-113 1,-63 114 120,-3-1-1,-2-1 1,-4-1-1,-3-1 1,-4-1 0,-2 0-1,0-124 1,-13 78-45,-5 1 0,-33-162 0,30 231-51,-3 2 0,-2-1 0,-1 2 0,-3 0 0,-38-64 0,24 56 0,-2 2 0,-2 2 0,-84-86 0,83 99 42,-2 2 0,-1 2 1,-90-54-1,72 54 82,-1 4 0,-110-38 0,72 38-15,-2 5-1,0 3 1,-2 6-1,-124-4 0,86 16-108,-273 30 0,344-17 0,1 3 0,0 2 0,2 4 0,0 3 0,-98 45 0,74-19-266,-115 82-1,95-50-2398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982"/>
    </inkml:context>
    <inkml:brush xml:id="br0">
      <inkml:brushProperty name="width" value="0.05" units="cm"/>
      <inkml:brushProperty name="height" value="0.05" units="cm"/>
      <inkml:brushProperty name="color" value="#E71224"/>
    </inkml:brush>
  </inkml:definitions>
  <inkml:trace contextRef="#ctx0" brushRef="#br0">0 1107 24575,'57'-30'0,"-18"8"0,379-191-601,-70 38-225,73-82-303,-29-40 398,-343 254 1033,-30 25 201,33-24-1,-30 32 113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1.762"/>
    </inkml:context>
    <inkml:brush xml:id="br0">
      <inkml:brushProperty name="width" value="0.05" units="cm"/>
      <inkml:brushProperty name="height" value="0.05" units="cm"/>
      <inkml:brushProperty name="color" value="#E71224"/>
    </inkml:brush>
  </inkml:definitions>
  <inkml:trace contextRef="#ctx0" brushRef="#br0">883 0 24575,'-21'1'0,"0"1"0,1 0 0,-25 6 0,-58 22 0,72-19-32,1 1 1,1 2-1,0 1 0,1 1 0,1 2 0,-42 33 0,25-12-106,2 1 0,-67 83 0,77-81 112,1 1-1,3 1 0,1 1 1,3 2-1,-22 55 1,35-72 30,2 1 0,1 1 0,-7 55 0,13-63-2,0 1 1,2-1 0,1 1-1,1-1 1,9 38 0,-9-49-3,2 0 0,0 0 0,0 0 0,2 0 0,-1-1 0,1 0 0,1 0 0,0-1 0,1 0 0,0 0 0,1 0 0,0-1 0,1-1 0,0 1 0,0-2 0,1 1 0,0-1 0,16 8 0,0-3-50,0 0-1,1-2 1,1-2 0,-1 0 0,2-2 0,47 6 0,-28-8-38,0-3 1,0-1-1,65-9 0,-53 0 88,-1-3 0,-1-2 0,115-42 0,-128 36 0,0-2 0,-1-2 0,-2-2 0,0-2 0,48-39 0,-72 50-6,-1-1 0,0-1 0,-1 0 0,14-21-1,-22 26 29,0-1 0,-1-1 0,-1 1 0,0-1 0,-1 0 0,8-32 0,-10 27 50,0 0 0,-2 0 1,-1 0-1,0 0 0,-1 0 0,-1 0 1,-6-31-1,1 27-57,0 0 0,-1 1 0,-2-1 0,0 1 0,-23-38 0,18 37-19,-2 0-1,0 2 1,-2 0-1,0 1 1,-2 1-1,0 1 1,-1 0-1,-1 2 1,-1 0-1,0 2 1,-49-24-1,43 27-49,0 1 0,-1 2 0,0 1 0,-41-6 0,18 8-735,-88 0-1,32 11-4823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978"/>
    </inkml:context>
    <inkml:brush xml:id="br0">
      <inkml:brushProperty name="width" value="0.05" units="cm"/>
      <inkml:brushProperty name="height" value="0.05" units="cm"/>
      <inkml:brushProperty name="color" value="#E71224"/>
    </inkml:brush>
  </inkml:definitions>
  <inkml:trace contextRef="#ctx0" brushRef="#br0">203 0 24575,'-1'1'0,"0"-1"0,1 0 0,-1 0 0,0 0 0,1 1 0,-1-1 0,1 0 0,-1 1 0,0-1 0,1 0 0,-1 1 0,1-1 0,-1 1 0,1-1 0,-1 1 0,1-1 0,0 1 0,-1-1 0,1 1 0,-1 0 0,-8 17 0,8-15 0,-10 29 0,1 1 0,-8 48 0,-43 319-710,25 8-212,29-314 870,-1-6 47,-21 340-112,30 0 26,2-399 91,1-19-1049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4.856"/>
    </inkml:context>
    <inkml:brush xml:id="br0">
      <inkml:brushProperty name="width" value="0.05" units="cm"/>
      <inkml:brushProperty name="height" value="0.05" units="cm"/>
      <inkml:brushProperty name="color" value="#E71224"/>
    </inkml:brush>
  </inkml:definitions>
  <inkml:trace contextRef="#ctx0" brushRef="#br0">3051 1 24575,'0'0'0,"0"0"0,-3 6 0,-25 88 0,13-36 0,-77 237 0,-21-6 0,80-225 0,-2-1 0,-2-2 0,-52 63 0,-150 158 0,205-244 0,-39 42-238,-4-4-1,-162 126 0,90-100 239,-234 121 0,-2-8 0,81-44 0,229-129-4,-97 71 1,139-88 2,1 2-1,2 1 1,0 1 0,2 2 0,-24 34-1,24-22 63,1 1 0,3 1 0,2 2 0,1 0 0,-22 80 0,11-4 122,-16 135-1,35-161-182,4 0 0,5 148 0,7-206-1365,1-9-5461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0.334"/>
    </inkml:context>
    <inkml:brush xml:id="br0">
      <inkml:brushProperty name="width" value="0.05" units="cm"/>
      <inkml:brushProperty name="height" value="0.05" units="cm"/>
      <inkml:brushProperty name="color" value="#E71224"/>
    </inkml:brush>
  </inkml:definitions>
  <inkml:trace contextRef="#ctx0" brushRef="#br0">3 1 24575,'-1'2'0,"1"0"0,-1 1 0,1-1 0,0 0 0,0 1 0,0-1 0,0 0 0,1 4 0,0 2 0,3 23 0,1-1 0,1-1 0,18 49 0,-19-61 0,94 253-225,-71-209 85,2-1 0,51 74 1,-23-53 6,4-2 1,3-3 0,114 104 0,-110-121-79,3-3 0,2-2 1,2-4-1,89 42 1,-84-55 210,1-3 0,2-4 0,1-4 0,141 25 0,-60-27 0,251 4 0,59-38-5,-1-26 21,234-9-140,-569 44-65,0 6 1,221 37 0,-319-34 282,0 1 1,66 26 0,-86-27-2,-2 2-1,1 1 1,-1 0-1,-1 2 1,0 0-1,28 25 1,-23-14 123,-1 1 0,-2 1-1,0 0 1,-2 2 0,-1 0 0,-2 1 0,0 0 0,18 51 0,-21-39-228,-1 0 1,-2 0-1,-1 1 1,-3 0 0,-1 1-1,-2 55 1,-8-4-590,-4-1 0,-24 105 0,11-96-5678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2.773"/>
    </inkml:context>
    <inkml:brush xml:id="br0">
      <inkml:brushProperty name="width" value="0.05" units="cm"/>
      <inkml:brushProperty name="height" value="0.05" units="cm"/>
      <inkml:brushProperty name="color" value="#E71224"/>
    </inkml:brush>
  </inkml:definitions>
  <inkml:trace contextRef="#ctx0" brushRef="#br0">3881 230 24575,'-37'-3'0,"0"0"0,0-3 0,-36-9 0,17 3 0,-141-29-77,-255-47-414,-7 31 164,28 53-357,338 11 456,-1 4 0,-144 37 0,129-16 228,-204 91 0,190-63 0,-147 98 0,202-112 0,2 3 0,2 3 0,3 2 0,2 3 0,2 3 0,4 2 0,2 2 0,3 3 0,-78 142 0,87-130 0,4 1 0,3 2 0,-25 101 0,42-121 0,3 1 0,3 0 0,3 0 0,2 0 0,6 73 0,4-67-123,3-1 1,19 69-1,54 126-245,-62-209 368,2-1 0,3-1 0,2-1 0,3-1 0,1-1 0,3-2 0,56 61 0,-29-48-66,2-2 1,3-3-1,2-4 1,2-2-1,101 52 1,-66-48-118,3-5 1,2-5-1,148 39 0,-109-47 43,273 29 0,156-43 196,89-66-56,-497 19 0,314-89 0,-92-26 0,-292 96 0,169-102 0,-160 75 0,-3-5 0,189-180 0,-248 210 7,-3-3-1,-2-1 1,-3-2 0,-2-1 0,59-117 0,-76 128-3,-2-2 1,-2 0-1,-2-1 1,-2 0-1,-2-1 1,-2 0-1,-2-1 1,-1-93-1,-8 92-4,-2 1 0,-3-1 0,-2 1 0,-2 1 0,-1 0 0,-3 1 0,-2 0 0,-33-61 0,-189-268 0,163 273 0,-5 4 0,-3 3 0,-5 3 0,-4 5 0,-124-89 0,151 128-2,-2 3 0,-2 2 0,-2 4 0,-1 3 0,-2 3 0,-1 4 0,-2 3 0,-117-23 0,125 37 2,0 3 0,-1 3 0,0 4 0,-1 2 0,1 4 0,0 3 0,1 3 0,-96 26 0,83-10-325,-157 72-1,118-35-2930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4.461"/>
    </inkml:context>
    <inkml:brush xml:id="br0">
      <inkml:brushProperty name="width" value="0.05" units="cm"/>
      <inkml:brushProperty name="height" value="0.05" units="cm"/>
      <inkml:brushProperty name="color" value="#E71224"/>
    </inkml:brush>
  </inkml:definitions>
  <inkml:trace contextRef="#ctx0" brushRef="#br0">4055 419 24575,'-22'-1'0,"0"-1"0,0-1 0,-22-7 0,-1 1 0,-449-70 0,-231 12-369,547 60 246,1 7-1,-195 27 1,201-2 123,1 8 0,-235 77 0,317-78 0,2 3 0,-128 74 0,118-51 0,-158 127 0,214-150 0,1 2 0,1 1 0,3 3 0,1 0 0,2 3 0,2 0 0,1 2 0,3 1 0,2 1 0,2 1 0,-16 54 0,17-34 0,3 1 0,3 0 0,3 1 0,3 1 0,3 0 0,5 100 0,2-136-6,3-1 0,1 0-1,1-1 1,2 1 0,1-1-1,2-1 1,2 0 0,0 0-1,2-1 1,24 36 0,-12-29-49,1-2 1,2-1-1,2-1 1,1-1-1,42 33 1,-29-31-28,3-2 0,0-2 1,93 43-1,-32-28-350,2-4 0,191 44-1,244 8 147,207-41-401,-520-56 501,287-39 1,-274 5 185,357-100 0,-465 92 0,-1-5 0,-3-6 0,-3-7 0,217-134 0,-277 146-185,-3-3 1,113-111-1,-106 83-92,115-158 0,-149 177 277,-2-2 1,31-69-1,-51 89-1,-2 0-1,-3-1 1,-1-1-1,11-60 1,-21 72-2,-1 1 0,-1-1 0,-2 0 1,-2 1-1,-1-1 0,-10-48 0,1 33 1,-2 1-1,-1 1 1,-39-77-1,33 83-1,-3 0 0,-1 1 0,-54-63-1,39 59-9,-3 0-1,-70-54 0,37 42-20,-3 3 0,-1 4 0,-153-68 0,140 79-29,-2 4-1,0 4 1,-3 4-1,0 4 0,-1 5 1,0 4-1,-188 0 1,130 20-576,-239 40 0,-138 69 494,325-61-655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0.181"/>
    </inkml:context>
    <inkml:brush xml:id="br0">
      <inkml:brushProperty name="width" value="0.05" units="cm"/>
      <inkml:brushProperty name="height" value="0.05" units="cm"/>
      <inkml:brushProperty name="color" value="#E71224"/>
    </inkml:brush>
  </inkml:definitions>
  <inkml:trace contextRef="#ctx0" brushRef="#br0">293 147 24575,'0'0'0,"-8"1"0,7-1 0,-1 1 0,1 0 0,0 0 0,-1-1 0,1 1 0,0 0 0,0 0 0,0 0 0,0 1 0,-1-1 0,2 0 0,-1 0 0,-2 3 0,-8 19 0,10-21 0,-15 42 0,-15 71 0,17-59 0,-111 464 0,84-364 0,24-99 0,16-51 0,-7 26 0,7-29 0,1-1 0,0 1 0,-1-1 0,1 0 0,0 1 0,1-1 0,-1 1 0,0-1 0,1 1 0,0 2 0,0-25 0,19-215 0,20 3 0,-24 146 0,93-404 0,-105 478 0,0-3 0,1 0 0,0 0 0,1 1 0,10-19 0,-14 30 0,0 0 0,1 0 0,-1 0 0,1 0 0,-1 0 0,1 1 0,0-1 0,0 1 0,6-4 0,-7 5 0,1 0 0,-1 0 0,1 0 0,0 0 0,-1 1 0,1-1 0,-1 1 0,1 0 0,0-1 0,0 1 0,-1 0 0,1 1 0,0-1 0,-1 0 0,4 2 0,0 0 0,0-1 0,-1 2 0,0-1 0,1 1 0,-1-1 0,0 2 0,8 5 0,2 4 0,13 15 0,-23-22 0,141 160-200,-9 10-172,-56-65 334,-5 2-1,92 183 1,-126-205 38,-13-28 0,43 72 0,-70-133 3,21 32 356,-21-32-332,0 0 0,0 0 0,0 0 0,0-1 0,0 1 0,0 0 1,1-1-1,-1 1 0,0-1 0,1 0 0,4 2 0,-5-3-27,-1 0 0,0 0 0,1 0 0,-1 0 0,0 0 0,0 0 0,1-1 0,-1 1 0,0 0 0,0-1 0,1 1 0,-1-1 0,0 1 0,0-1 0,0 1 0,0-1 0,0 0 0,0 0 0,0 0 0,0 1 0,0-1 0,0 0 0,0 0 0,0 0 0,-1 0 0,1-1 0,0 1 0,0-2 0,3-5 0,0 0 0,-1 0 0,3-10 0,-5 13 0,13-46 0,9-59 0,-1-55 0,-16 121 0,7-65 0,13-94 0,14 2 0,-21 137 0,-16 56 0,0 0 0,1 0 0,0 1 0,0 0 0,8-11 0,-11 17-36,-1 0 0,1 1 0,-1-1 1,1 1-1,-1-1 0,1 0 0,0 1 0,-1-1 0,1 1 0,0 0 0,0-1 0,-1 1 0,1-1 0,0 1 0,0 0 0,-1 0 0,1 0 1,0-1-1,0 1 0,0 0 0,-1 0 0,1 0 0,0 0 0,0 0 0,0 0 0,0 0 0,-1 1 0,1-1 0,0 0 0,0 0 0,0 1 1,-1-1-1,1 0 0,0 1 0,-1-1 0,1 1 0,1 0 0,8 6-6790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216"/>
    </inkml:context>
    <inkml:brush xml:id="br0">
      <inkml:brushProperty name="width" value="0.05" units="cm"/>
      <inkml:brushProperty name="height" value="0.05" units="cm"/>
      <inkml:brushProperty name="color" value="#E71224"/>
    </inkml:brush>
  </inkml:definitions>
  <inkml:trace contextRef="#ctx0" brushRef="#br0">78 135 24575,'-8'10'0,"4"-3"0,1 0 0,-1 0 0,1 0 0,1 1 0,-1-1 0,1 1 0,-1 9 0,-4 60 0,6-50 0,-12 345 0,13 3 0,1-179 0,-1-207 0,-1 1 0,-4-18 0,-2-9 0,-5-286 0,13 233 0,17-111 0,-10 146 0,3 0 0,2 1 0,26-65 0,-30 96 0,0 2 0,2-1 0,1 1 0,0 1 0,2 0 0,0 1 0,1 0 0,17-16 0,-22 26 0,0 1 0,0 0 0,0 1 0,1 0 0,0 1 0,0 0 0,14-5 0,-15 8 0,0 0 0,0 0 0,0 1 0,0 1 0,0 0 0,1 0 0,-1 1 0,0 0 0,18 3 0,0 2 0,-1 2 0,-1 1 0,1 1 0,47 23 0,92 65 0,-106-59 0,82 68 0,-122-88 0,0 1 0,-1 0 0,-1 2 0,-1 0 0,-1 1 0,-1 0 0,14 28 0,-23-38 0,-1 0 0,-1 0 0,1 1 0,-2-1 0,4 27 0,-6-31 0,0 0 0,-1 0 0,-1 0 0,1 1 0,-1-1 0,-1 0 0,1 0 0,-1 0 0,-1 0 0,-5 13 0,0-7 0,0 0 0,-1-1 0,0-1 0,-1 1 0,0-1 0,-1-1 0,-1 0 0,-13 10 0,-9 4 0,-67 39 0,48-36 0,-2-2 0,0-3 0,-2-1 0,-1-4 0,0-2 0,-1-2 0,0-3 0,-71 4 0,92-14-273,1-2 0,0-1 0,0-2 0,-67-16 0,84 15-6553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733"/>
    </inkml:context>
    <inkml:brush xml:id="br0">
      <inkml:brushProperty name="width" value="0.05" units="cm"/>
      <inkml:brushProperty name="height" value="0.05" units="cm"/>
      <inkml:brushProperty name="color" value="#E71224"/>
    </inkml:brush>
  </inkml:definitions>
  <inkml:trace contextRef="#ctx0" brushRef="#br0">122 0 24575,'0'1'0,"0"0"0,0 0 0,0 0 0,0 0 0,-1 0 0,1 0 0,0 0 0,-1 0 0,1 0 0,-2 1 0,-2 7 0,-12 55 0,3 1 0,-5 73 0,9-70 0,-46 555 0,54-608 0,0-11 0,1-1 0,-1 1 0,1 0 0,0-1 0,1 1 0,-1 0 0,0 0 0,2 4 0,-1-9-97,-1 1-1,1 0 1,0-1-1,-1 1 1,1-1-1,-1 1 1,1-1-1,-1 1 1,1-1-1,-1 1 1,1-1-1,-1 1 0,1-2 1,5-7-6729</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103"/>
    </inkml:context>
    <inkml:brush xml:id="br0">
      <inkml:brushProperty name="width" value="0.05" units="cm"/>
      <inkml:brushProperty name="height" value="0.05" units="cm"/>
      <inkml:brushProperty name="color" value="#E71224"/>
    </inkml:brush>
  </inkml:definitions>
  <inkml:trace contextRef="#ctx0" brushRef="#br0">0 148 24575,'0'0'0,"17"0"0,405-34 0,-382 30 0,277-43 0,88-9 0,-308 51-1365,-59 4-5461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435"/>
    </inkml:context>
    <inkml:brush xml:id="br0">
      <inkml:brushProperty name="width" value="0.05" units="cm"/>
      <inkml:brushProperty name="height" value="0.05" units="cm"/>
      <inkml:brushProperty name="color" value="#E71224"/>
    </inkml:brush>
  </inkml:definitions>
  <inkml:trace contextRef="#ctx0" brushRef="#br0">1 190 24575,'11'-1'0,"37"-3"0,488-47 0,-500 46 0,701-100 0,-646 88-1365,-62 10-5461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820"/>
    </inkml:context>
    <inkml:brush xml:id="br0">
      <inkml:brushProperty name="width" value="0.05" units="cm"/>
      <inkml:brushProperty name="height" value="0.05" units="cm"/>
      <inkml:brushProperty name="color" value="#E71224"/>
    </inkml:brush>
  </inkml:definitions>
  <inkml:trace contextRef="#ctx0" brushRef="#br0">1 54 24575,'11'0'0,"360"-16"0,-239 13 0,-54 2 0,437-19 0,-273 9-1365,-186 9-5461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416"/>
    </inkml:context>
    <inkml:brush xml:id="br0">
      <inkml:brushProperty name="width" value="0.05" units="cm"/>
      <inkml:brushProperty name="height" value="0.05" units="cm"/>
      <inkml:brushProperty name="color" value="#E71224"/>
    </inkml:brush>
  </inkml:definitions>
  <inkml:trace contextRef="#ctx0" brushRef="#br0">1 248 24575,'0'-2'0,"0"0"0,1 0 0,-1 0 0,1 0 0,0 0 0,0 1 0,0-1 0,-1 0 0,2 0 0,-1 1 0,0-1 0,0 1 0,0-1 0,1 1 0,-1-1 0,1 1 0,-1 0 0,1 0 0,2-2 0,-2 2 0,21-16 0,1 1 0,1 1 0,0 1 0,32-12 0,115-33 0,-98 39 0,1 4 0,0 3 0,2 4 0,-1 3 0,120 5 0,-168 3 0,-1 0 0,1 3 0,-1 0 0,28 9 0,-42-9 0,-1 0 0,1 0 0,-1 1 0,0 0 0,-1 1 0,1 1 0,-2 0 0,1 0 0,-1 1 0,12 14 0,-10-9 0,-1 0 0,-1 2 0,-1-1 0,0 1 0,-1 0 0,0 1 0,-1 0 0,-1 0 0,-1 1 0,4 24 0,-6-20 0,0-1 0,-2 1 0,-1-1 0,0 1 0,-2-1 0,0 0 0,-1 1 0,-10 32 0,2-22 0,-2 1 0,-1-1 0,-1-1 0,-1-1 0,-2 0 0,-1-1 0,-25 28 0,19-28 0,0-2 0,-2-1 0,-1-1 0,0-1 0,-2-2 0,-47 27 0,63-41 0,0-1 0,0 0 0,-1-1 0,0-1 0,-24 6 0,34-10 0,1-1 0,-1 1 0,1-1 0,-1 1 0,1-1 0,-1-1 0,1 1 0,-1-1 0,1 1 0,0-1 0,-1-1 0,1 1 0,0 0 0,0-1 0,0 0 0,0 0 0,0 0 0,0-1 0,0 1 0,1-1 0,-1 0 0,1 0 0,-5-6 0,-11-20-1365,7 2-5461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4.321"/>
    </inkml:context>
    <inkml:brush xml:id="br0">
      <inkml:brushProperty name="width" value="0.05" units="cm"/>
      <inkml:brushProperty name="height" value="0.05" units="cm"/>
      <inkml:brushProperty name="color" value="#E71224"/>
    </inkml:brush>
  </inkml:definitions>
  <inkml:trace contextRef="#ctx0" brushRef="#br0">214 1 24575,'-17'0'0,"15"0"0,-1 0 0,1 1 0,-1-1 0,1 1 0,-1 0 0,1 0 0,-1 0 0,1 0 0,0 0 0,-1 0 0,1 1 0,0-1 0,0 1 0,0 0 0,0-1 0,0 1 0,1 0 0,-1 0 0,0 0 0,1 0 0,-2 4 0,-4 5 0,1 0 0,1 1 0,-5 13 0,8-19 0,-35 101-682,-30 149-1,53-184-6143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7.463"/>
    </inkml:context>
    <inkml:brush xml:id="br0">
      <inkml:brushProperty name="width" value="0.05" units="cm"/>
      <inkml:brushProperty name="height" value="0.05" units="cm"/>
      <inkml:brushProperty name="color" value="#E71224"/>
    </inkml:brush>
  </inkml:definitions>
  <inkml:trace contextRef="#ctx0" brushRef="#br0">615 120 24575,'-5'6'0,"0"0"0,1 0 0,0 0 0,0 0 0,-4 9 0,1-2 0,-124 258 0,42-80 0,20-53 0,-73 149 0,17 6 0,122-286 0,1-2 0,-1 1 0,1 0 0,1 0 0,-2 9 0,0-40 0,-1-118-181,6 1 0,6-1-1,46-237 1,-40 310 181,4-1 0,2 2 0,4 1 0,49-101 0,-66 156 60,0 0 1,0 1-1,2 0 1,-1 0-1,20-19 1,-25 28-47,0 0 1,0 0-1,1 1 1,-1-1-1,1 1 1,0 0-1,-1 0 1,1 0-1,0 1 1,0-1-1,0 1 1,1 0-1,-1 0 1,0 0-1,0 1 1,0-1-1,1 1 1,-1 0-1,0 1 1,1-1-1,-1 1 1,0-1-1,0 1 1,7 3-1,-5-2-14,1 1 0,-1 1 0,1-1 0,-1 1 0,0 0 0,9 9 0,-1 1 0,19 23 0,77 115-339,-9 11-343,-77-123 522,115 193-79,202 323 218,-335-547 20,14 22 0,1-1 0,1-1 0,35 36 1,-56-63 70,1-1 1,0 1-1,0-1 1,0 1 0,0-1-1,0 0 1,0 1 0,0-1-1,4 1 1,-5-2-39,1 0 1,-1 0-1,0 0 1,0 1-1,1-2 1,-1 1-1,0 0 0,0 0 1,0 0-1,1-1 1,-1 1-1,0 0 1,0-1-1,0 1 1,0-1-1,0 1 1,0-1-1,0 0 0,0 0 1,0 1-1,1-2 1,4-4-31,0 0 0,0 0 1,-1-1-1,0 0 0,0 0 1,6-14-1,19-51 7,-29 69-9,23-67-157,18-95 0,2-79-322,-25 130 394,-13 83 85,85-412 0,-88 430 15,0 0 82,1 0 0,8-18-1,-11 28-74,0 1-1,0 0 0,0-1 1,1 1-1,-1 0 0,1 0 1,-1 0-1,1 0 0,0 0 1,-1 1-1,1-1 0,0 0 1,0 1-1,1-1 0,-1 1 1,0 0-1,0 0 0,0 0 1,4-1-1,-3 1-6,-1 1 0,0 0 0,1 0-1,-1 1 1,1-1 0,-1 0 0,0 1 0,1 0 0,-1-1 0,0 1 0,0 0-1,0 0 1,0 0 0,1 1 0,-1-1 0,3 3 0,3 3-302,1 0 0,8 11 1,-12-13-326,13 15-6214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8.588"/>
    </inkml:context>
    <inkml:brush xml:id="br0">
      <inkml:brushProperty name="width" value="0.05" units="cm"/>
      <inkml:brushProperty name="height" value="0.05" units="cm"/>
      <inkml:brushProperty name="color" value="#E71224"/>
    </inkml:brush>
  </inkml:definitions>
  <inkml:trace contextRef="#ctx0" brushRef="#br0">319 0 24575,'-1'7'0,"-31"210"0,27-185 0,-46 196 0,-13-3 0,40-144 0,-13 41 0,-37 136 0,64-210 0,2-1 0,1 1 0,1 75 0,6-106 0,1-1 0,1 0 0,0 0 0,9 29 0,-11-44-47,1 1 0,-1-1 0,0 1 0,1 0 0,0-1 0,-1 1 0,1-1 0,0 1 0,0-1-1,0 1 1,0-1 0,0 0 0,0 0 0,0 1 0,1-1 0,-1 0 0,0 0 0,1 0 0,-1 0 0,0 0 0,1-1 0,-1 1-1,1 0 1,0-1 0,-1 1 0,1-1 0,-1 1 0,3-1 0,9 0-6779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237"/>
    </inkml:context>
    <inkml:brush xml:id="br0">
      <inkml:brushProperty name="width" value="0.05" units="cm"/>
      <inkml:brushProperty name="height" value="0.05" units="cm"/>
      <inkml:brushProperty name="color" value="#E71224"/>
    </inkml:brush>
  </inkml:definitions>
  <inkml:trace contextRef="#ctx0" brushRef="#br0">382 0 24575,'0'0'0,"-3"6"0,-5 16 0,0 0 0,2 1 0,-5 25 0,1-2 0,-108 442-511,-18-3 0,98-374 511,-5 19 0,42-124-1195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597"/>
    </inkml:context>
    <inkml:brush xml:id="br0">
      <inkml:brushProperty name="width" value="0.05" units="cm"/>
      <inkml:brushProperty name="height" value="0.05" units="cm"/>
      <inkml:brushProperty name="color" value="#E71224"/>
    </inkml:brush>
  </inkml:definitions>
  <inkml:trace contextRef="#ctx0" brushRef="#br0">0 26 24575,'11'0'0,"369"-12"0,-295 12 0,103 0 46,549-13-1985,-724 12-4359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954"/>
    </inkml:context>
    <inkml:brush xml:id="br0">
      <inkml:brushProperty name="width" value="0.05" units="cm"/>
      <inkml:brushProperty name="height" value="0.05" units="cm"/>
      <inkml:brushProperty name="color" value="#E71224"/>
    </inkml:brush>
  </inkml:definitions>
  <inkml:trace contextRef="#ctx0" brushRef="#br0">1 120 24575,'0'-1'0,"1"0"0,0 0 0,-1 0 0,1 0 0,0 0 0,-1 0 0,1 0 0,0 0 0,0 0 0,0 1 0,0-1 0,0 0 0,0 0 0,0 1 0,0-1 0,0 1 0,2-2 0,-3 2 0,9-4 0,0 1 0,0-1 0,0 1 0,1 1 0,17-3 0,170-17 28,8 15-61,-82 4-92,308-22-342,-85 3 280,-337 22 200,125-4-1260,-126 5-4926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0.309"/>
    </inkml:context>
    <inkml:brush xml:id="br0">
      <inkml:brushProperty name="width" value="0.05" units="cm"/>
      <inkml:brushProperty name="height" value="0.05" units="cm"/>
      <inkml:brushProperty name="color" value="#E71224"/>
    </inkml:brush>
  </inkml:definitions>
  <inkml:trace contextRef="#ctx0" brushRef="#br0">1 191 24575,'2'-2'0,"0"0"0,0 1 0,0-1 0,1 1 0,-1 0 0,1 0 0,-1 0 0,5-1 0,2-1 0,25-8 0,0 1 0,38-5 0,75-5 0,-131 18 0,454-28-406,2 0-1,-428 25-3,0-2 0,77-24 0,-83 18-5738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1.529"/>
    </inkml:context>
    <inkml:brush xml:id="br0">
      <inkml:brushProperty name="width" value="0.05" units="cm"/>
      <inkml:brushProperty name="height" value="0.05" units="cm"/>
      <inkml:brushProperty name="color" value="#E71224"/>
    </inkml:brush>
  </inkml:definitions>
  <inkml:trace contextRef="#ctx0" brushRef="#br0">1 0 24575,'0'0'0,"0"0"0,0 0 0,0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2.731"/>
    </inkml:context>
    <inkml:brush xml:id="br0">
      <inkml:brushProperty name="width" value="0.05" units="cm"/>
      <inkml:brushProperty name="height" value="0.05" units="cm"/>
      <inkml:brushProperty name="color" value="#E71224"/>
    </inkml:brush>
  </inkml:definitions>
  <inkml:trace contextRef="#ctx0" brushRef="#br0">314 210 24575,'0'0'0,"-8"0"0,-7 4 0,-1 0 0,1 1 0,0 1 0,-19 9 0,12-4 0,0 2 0,0 1 0,1 0 0,1 1 0,1 2 0,-22 22 0,36-33 0,0 0 0,1 0 0,-1 1 0,2 0 0,-1 0 0,1-1 0,0 2 0,0-1 0,1 0 0,0 1 0,0-1 0,1 1 0,0-1 0,1 1 0,-1 0 0,1 0 0,1-1 0,2 16 0,-1-14 0,0-1 0,1 1 0,0 0 0,0-1 0,1 0 0,0 0 0,1 0 0,0 0 0,0-1 0,0 1 0,1-1 0,0-1 0,1 1 0,0-1 0,12 9 0,-6-7 0,0 0 0,1-2 0,0 0 0,0 0 0,0-1 0,0-1 0,1 0 0,0-1 0,0-1 0,0 0 0,0-1 0,0 0 0,0-2 0,0 1 0,0-2 0,23-5 0,-24 4 0,0-1 0,-1 0 0,0 0 0,0-2 0,0 0 0,-1 0 0,0-1 0,0 0 0,-1-1 0,1-1 0,-2 0 0,1 0 0,-1-1 0,-1 0 0,0-1 0,0 0 0,-1 0 0,7-15 0,-10 15 0,0 0 0,-2 0 0,1 0 0,-2-1 0,1 1 0,-1-1 0,-1 0 0,0 1 0,-1-1 0,0 0 0,-1 0 0,0 1 0,-1-1 0,-3-12 0,-2 1 0,0 0 0,-1 1 0,-1 1 0,-1-1 0,-1 1 0,-14-19 0,13 22 57,-1 0 0,-1 1 0,0 1 0,-1 0 0,-24-18 0,30 27-189,0 0 1,0 1 0,-1 1-1,1 0 1,-1 0 0,-1 1 0,1 0-1,0 0 1,-1 1 0,0 1 0,0 0-1,-14-1 1,8 3-3282,-18 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3.928"/>
    </inkml:context>
    <inkml:brush xml:id="br0">
      <inkml:brushProperty name="width" value="0.05" units="cm"/>
      <inkml:brushProperty name="height" value="0.05" units="cm"/>
      <inkml:brushProperty name="color" value="#E71224"/>
    </inkml:brush>
  </inkml:definitions>
  <inkml:trace contextRef="#ctx0" brushRef="#br0">3044 249 24575,'-15'0'0,"-269"-7"0,4 0 0,124 6 0,-360 8 0,354 8 0,1 6 0,1 7 0,-248 78 0,362-91 0,-75 36 0,95-37 0,0 1 0,0 1 0,-44 38 0,25-12 0,-55 69 0,-30 55 0,121-154 0,-32 43 0,2 2 0,-49 95 0,54-82 0,-46 137 0,74-180 0,0 0 0,2 0 0,1 1 0,2-1 0,0 1 0,2 0 0,6 40 0,3-9 0,3 0 0,27 75 0,-15-67 0,3-2 0,2-1 0,42 63 0,-7-23 0,94 113 0,-97-143 0,3-3 0,78 65 0,-114-113 0,0 0 0,2-3 0,58 31 0,-35-26 0,88 27 0,40 1 0,1-9 0,286 33 0,-302-64 0,262-13 0,95-50 0,-3-29 0,-253 27 0,-189 33 0,103-41 0,-91 21 0,-2-3 0,-2-4 0,128-90 0,-150 90 0,10-6 0,110-99 0,-154 119 0,-1-2 0,-2-1 0,34-55 0,55-122 0,-93 161 0,-2-1 0,-2 0 0,-3-2 0,-3 0 0,-1-1 0,-3 0 0,-3-1 0,-1 0 0,-4 0 0,-7-99 0,-2 105 0,-2 1 0,-2 0 0,-2 0 0,-22-53 0,-92-179 0,125 276 0,-70-128 0,62 118 0,0 0 0,-2 1 0,0 0 0,0 0 0,-1 2 0,-19-15 0,-12-3 0,0 2 0,-50-23 0,-100-37 0,179 82 0,-286-108 0,-6 15 0,247 80 0,-55-15 0,-2 5 0,-1 5 0,-1 6 0,0 4 0,-1 6 0,-1 5 0,-190 19 0,192 3 0,-216 63 0,247-54-682,-92 43-1,115-41-6143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877"/>
    </inkml:context>
    <inkml:brush xml:id="br0">
      <inkml:brushProperty name="width" value="0.05" units="cm"/>
      <inkml:brushProperty name="height" value="0.05" units="cm"/>
      <inkml:brushProperty name="color" value="#E71224"/>
    </inkml:brush>
  </inkml:definitions>
  <inkml:trace contextRef="#ctx0" brushRef="#br0">47 0 24575,'0'21'0,"0"7"0,-9 303 0,-2-209 0,-16 337 0,27-442 0,1-14 0,2-7 0,2-14 0,-4 14 0,91-341 0,-72 265 0,-10 39 0,24-60 0,-28 88 0,0-1 0,1 1 0,0 1 0,1-1 0,1 1 0,0 1 0,0-1 0,14-11 0,-1 6-455,1 0 0,40-22 0,-10 10-6371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7.557"/>
    </inkml:context>
    <inkml:brush xml:id="br0">
      <inkml:brushProperty name="width" value="0.05" units="cm"/>
      <inkml:brushProperty name="height" value="0.05" units="cm"/>
      <inkml:brushProperty name="color" value="#E71224"/>
    </inkml:brush>
  </inkml:definitions>
  <inkml:trace contextRef="#ctx0" brushRef="#br0">1372 1 24575,'-18'3'0,"9"1"0,0 0 0,0 1 0,1 1 0,-1-1 0,-13 13 0,-35 39 0,-2 12 0,-64 100 0,35-46 0,-173 217-418,88-117 198,-41 93 220,180-263 0,30-47 1,-82 123 328,62-96-175,-50 51 0,66-76-349,0 0 0,-1-1 0,1-1 0,-2 0 0,1 0 0,-13 6 0,5-5-6631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43.923"/>
    </inkml:context>
    <inkml:brush xml:id="br0">
      <inkml:brushProperty name="width" value="0.05" units="cm"/>
      <inkml:brushProperty name="height" value="0.05" units="cm"/>
      <inkml:brushProperty name="color" value="#E71224"/>
    </inkml:brush>
  </inkml:definitions>
  <inkml:trace contextRef="#ctx0" brushRef="#br0">257 172 24575,'-3'63'0,"-12"77"0,7-80 0,-80 536-445,37-262 260,43-276 395,2 0 0,2 94 0,4-152-210,0 1 0,1-1 0,-1 1 0,0-1 0,0 0 0,0 1 0,0-1 0,0 0 0,0 1 0,-1-1 0,1 0 0,0 1 0,0-1 0,0 1 0,0-1 0,0 0 0,0 1 0,-1-1 0,1 0 0,0 0 0,0 1 0,-1-1 0,1 1 0,-7-3 0,-8-12 0,9 6 0,1-1 0,0 1 0,1-1 0,0 0 0,1 0 0,-1 0 0,2 0 0,-4-18 0,1-8 0,0-38 0,4 51 0,7-388 0,36 3 0,-40 391 0,26-173 0,-19 144 0,2 1 0,19-50 0,-27 86 0,0 0 0,0 1 0,1-1 0,1 1 0,-1-1 0,12-12 0,-14 18 0,1-1 0,0 1 0,-1 0 0,1 0 0,0 0 0,0 0 0,0 0 0,1 1 0,-1-1 0,0 1 0,1 0 0,-1 0 0,1 0 0,-1 1 0,1-1 0,-1 1 0,1 0 0,-1 0 0,5 0 0,-1 1 0,0 0 0,0 1 0,0 0 0,-1 0 0,1 0 0,-1 1 0,0 0 0,1 0 0,-1 1 0,10 7 0,3 5 0,31 32 0,116 137 0,-116-127 0,75 91 0,172 265 0,-266-364 0,13 23 0,76 94 0,-103-148 0,1 0 0,0-1 0,2-1 0,0-1 0,25 16 0,-45-32 0,1 0 0,-1 1 0,0-1 0,1 0 0,0 1 0,-1-1 0,1 0 0,-1 0 0,1 1 0,-1-1 0,1 0 0,-1 0 0,1 0 0,0 0 0,-1 0 0,1 0 0,-1 0 0,1 0 0,0 0 0,-1 0 0,1 0 0,0 0 0,0-1 0,-1 0 0,1 1 0,0-1 0,-1 0 0,1 0 0,-1 0 0,1 0 0,-1 0 0,0 0 0,1 0 0,-1-1 0,4-8 0,41-104-108,-5-1 1,28-133-1,27-245-346,-66 327 407,-3-44 185,-26 205 0,1 0 0,-1 0 0,1 0 0,0 0 0,3-8 0,-4 12-178,1 0-1,-1 0 0,1 0 0,-1 1 1,1-1-1,-1 0 0,1 0 0,0 1 1,-1-1-1,1 0 0,0 1 1,-1-1-1,1 0 0,0 1 0,0-1 1,-1 1-1,1-1 0,0 1 0,0 0 1,0-1-1,0 1 0,0 0 0,0 0 1,0 0-1,0-1 0,0 1 0,0 0 1,0 0-1,-1 0 0,1 1 0,0-1 1,0 0-1,0 0 0,0 0 0,0 1 1,1-1-1,7 4-6785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0.577"/>
    </inkml:context>
    <inkml:brush xml:id="br0">
      <inkml:brushProperty name="width" value="0.05" units="cm"/>
      <inkml:brushProperty name="height" value="0.05" units="cm"/>
      <inkml:brushProperty name="color" value="#E71224"/>
    </inkml:brush>
  </inkml:definitions>
  <inkml:trace contextRef="#ctx0" brushRef="#br0">41 1 24575,'0'0'0,"0"0"0,0 0 0,-1 0 0,0 0 0,1 0 0,-1 0 0,0 0 0,1 1 0,-1-1 0,0 0 0,1 0 0,-1 1 0,0-1 0,1 1 0,-1-1 0,1 0 0,-1 1 0,1-1 0,-1 1 0,1 0 0,-1-1 0,1 1 0,-1-1 0,1 1 0,0-1 0,-1 2 0,-6 18 0,6-16 0,-5 18 0,2 2 0,-4 45 0,7 51 0,2-77 0,0 564-1365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201"/>
    </inkml:context>
    <inkml:brush xml:id="br0">
      <inkml:brushProperty name="width" value="0.05" units="cm"/>
      <inkml:brushProperty name="height" value="0.05" units="cm"/>
      <inkml:brushProperty name="color" value="#E71224"/>
    </inkml:brush>
  </inkml:definitions>
  <inkml:trace contextRef="#ctx0" brushRef="#br0">0 319 24575,'1'-6'0,"0"0"0,-1 1 0,0-1 0,-1-9 0,0-2 0,1 7 0,1 0 0,-1 0 0,3-10 0,-2 15 0,1 1 0,-1 0 0,1 0 0,-1 0 0,1 0 0,0 0 0,1 0 0,-1 1 0,6-7 0,2 0 0,1 0 0,0 0 0,0 2 0,1-1 0,1 1 0,22-11 0,2 3 0,47-15 0,-42 19 0,0 1 0,1 3 0,0 1 0,1 2 0,53 1 0,-22 7 0,1 2 0,85 18 0,-107-12 0,0 1 0,86 34 0,-109-33 0,-1 1 0,-1 1 0,0 2 0,-1 1 0,43 36 0,-40-27 0,-3 1 0,0 2 0,31 43 0,-45-54 0,-2 1 0,0 1 0,-1 0 0,-1 0 0,0 1 0,-2 0 0,6 25 0,-11-28 0,-1-1 0,0 1 0,-1 0 0,-1-1 0,-1 1 0,-1 0 0,-1-1 0,0 1 0,-1-1 0,-1 0 0,-1 0 0,-15 32 0,8-23 0,-1-1 0,-2-1 0,0-1 0,-2 0 0,0-1 0,-2-1 0,-33 29 0,17-22-42,0-2 0,-2-1-1,-2-2 1,0-2 0,-1-2-1,-1-1 1,-54 16 0,18-13-43,-1-3 0,0-3 1,-101 6-1,110-17 242,-77-6-1,105-1-547,0-3-1,0-1 1,-47-14 0,80 17-5871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749"/>
    </inkml:context>
    <inkml:brush xml:id="br0">
      <inkml:brushProperty name="width" value="0.05" units="cm"/>
      <inkml:brushProperty name="height" value="0.05" units="cm"/>
      <inkml:brushProperty name="color" value="#E71224"/>
    </inkml:brush>
  </inkml:definitions>
  <inkml:trace contextRef="#ctx0" brushRef="#br0">129 1 24575,'-1'0'0,"1"0"0,-1 0 0,1 0 0,-1 1 0,1-1 0,-1 0 0,1 0 0,-1 0 0,1 1 0,-1-1 0,1 0 0,0 1 0,-1-1 0,1 0 0,0 1 0,-1-1 0,1 0 0,0 1 0,-1-1 0,1 1 0,0-1 0,-1 1 0,-4 13 0,4-11 0,-8 26 0,-10 61 0,4 35 0,13-105 0,-26 419 0,26 2 0,2-432 0,-1-15 0,0-2 0,-20-85-300,16 74-765,-5-21-5761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118"/>
    </inkml:context>
    <inkml:brush xml:id="br0">
      <inkml:brushProperty name="width" value="0.05" units="cm"/>
      <inkml:brushProperty name="height" value="0.05" units="cm"/>
      <inkml:brushProperty name="color" value="#E71224"/>
    </inkml:brush>
  </inkml:definitions>
  <inkml:trace contextRef="#ctx0" brushRef="#br0">0 146 24575,'393'-22'0,"-4"-24"0,-326 37 0,230-39 0,-234 38 0,-53 9 21,11-3-483,0 2 0,23-1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750"/>
    </inkml:context>
    <inkml:brush xml:id="br0">
      <inkml:brushProperty name="width" value="0.05" units="cm"/>
      <inkml:brushProperty name="height" value="0.05" units="cm"/>
      <inkml:brushProperty name="color" value="#E71224"/>
    </inkml:brush>
  </inkml:definitions>
  <inkml:trace contextRef="#ctx0" brushRef="#br0">1 174 24575,'0'0'0,"15"-8"0,6 2 0,1 0 0,33-4 0,49-1 0,-83 9 0,141-11 0,222-22 0,1-16 0,-158 22-1365,-163 26-5461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3.553"/>
    </inkml:context>
    <inkml:brush xml:id="br0">
      <inkml:brushProperty name="width" value="0.05" units="cm"/>
      <inkml:brushProperty name="height" value="0.05" units="cm"/>
      <inkml:brushProperty name="color" value="#E71224"/>
    </inkml:brush>
  </inkml:definitions>
  <inkml:trace contextRef="#ctx0" brushRef="#br0">1 119 24575,'16'0'0,"1"0"0,406-16 0,-346 7-341,0-4 0,-1-3-1,101-35 1,-143 38-6485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4.408"/>
    </inkml:context>
    <inkml:brush xml:id="br0">
      <inkml:brushProperty name="width" value="0.05" units="cm"/>
      <inkml:brushProperty name="height" value="0.05" units="cm"/>
      <inkml:brushProperty name="color" value="#E71224"/>
    </inkml:brush>
  </inkml:definitions>
  <inkml:trace contextRef="#ctx0" brushRef="#br0">543 213 24575,'-2'0'0,"0"0"0,1 0 0,-1 0 0,1 0 0,-1 0 0,1 1 0,-1-1 0,0 1 0,-1 0 0,2-1 0,-24 7 0,1 1 0,-1 1 0,2 2 0,-45 25 0,52-26 0,1 1 0,1 1 0,-1 0 0,2 1 0,0 0 0,0 1 0,-17 26 0,10-9 0,2 2 0,-26 61 0,34-68 0,1 2 0,1-1 0,2 1 0,-4 35 0,9-54 0,0 1 0,1 0 0,0 0 0,1 0 0,0-1 0,1 1 0,5 18 0,-5-21 0,1-1 0,0 0 0,0 0 0,1 0 0,-1 0 0,1 0 0,1-1 0,-1 0 0,1 1 0,0-2 0,0 1 0,6 4 0,1-1 0,0-1 0,1 0 0,0-1 0,0 0 0,0-1 0,1 0 0,0-2 0,0 1 0,0-2 0,0 0 0,15 1 0,-12-3 0,0 0 0,-1 0 0,1-2 0,0 0 0,0-1 0,-1-1 0,1-1 0,-1 0 0,18-8 0,-15 3 0,0-1 0,-1-1 0,-1-1 0,1 0 0,-2-1 0,0 0 0,-1-2 0,0 0 0,-2 0 0,0-2 0,0 1 0,-2-2 0,14-28 0,-15 25 0,0 0 0,-2-1 0,-1 0 0,-1-1 0,0 0 0,-2 0 0,-1 0 0,-1 0 0,-1-1 0,-1 1 0,-5-43 0,0 45 0,0 1 0,-1-1 0,-1 1 0,-1 0 0,-1 1 0,0 0 0,-2 0 0,0 1 0,-1 1 0,-30-34 0,31 39 0,-2 1 0,1 1 0,-2 0 0,1 0 0,-2 2 0,-20-12 0,23 16 0,0-1 0,0 2 0,-1-1 0,0 2 0,0 0 0,0 0 0,0 1 0,-24 0 0,24 2 7,1 1 0,-1 1-1,1 0 1,-1 0 0,1 1 0,0 1-1,0 0 1,1 0 0,-1 1 0,-15 10-1,13-6-52,0 1 0,0 1-1,1 0 1,1 1 0,0 0-1,0 1 1,-16 24-1,1 5-1080,-33 74-1,-17 61-4413,76-174 5443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6.474"/>
    </inkml:context>
    <inkml:brush xml:id="br0">
      <inkml:brushProperty name="width" value="0.05" units="cm"/>
      <inkml:brushProperty name="height" value="0.05" units="cm"/>
      <inkml:brushProperty name="color" value="#E71224"/>
    </inkml:brush>
  </inkml:definitions>
  <inkml:trace contextRef="#ctx0" brushRef="#br0">1645 508 24575,'-11'0'0,"-15"2"0,1 1 0,0 1 0,-40 11 0,6-1 0,-144 21 0,108-22 0,-136 39 0,196-39 0,0 1 0,1 1 0,1 2 0,0 1 0,-32 25 0,-141 121 0,199-158 0,-158 150 0,142-130 0,1 1 0,1 2 0,1 0 0,-23 47 0,16-14 0,2 0 0,3 2 0,3 0 0,-16 101 0,19-48 0,-2 201 0,18-248-75,3 0 0,4 0-1,3 0 1,21 79 0,-18-102 21,3 0 0,1-1 1,3-1-1,1-1 0,3-1 0,50 71 1,-35-66 53,2-1 0,2-1 0,3-3 0,1-2 0,1-2 0,68 41 0,-38-33 0,1-4 0,3-4 0,146 50 0,-152-66-182,2-2 1,1-5 0,0-2-1,1-4 1,0-4 0,107-5-1,-66-9 182,217-46 0,109-70 0,-292 68-274,-3-6 0,149-86 0,263-203-547,-247 108 610,-240 174 15,126-144 0,-173 175 192,-1-1 1,-2-1 0,-2-1-1,-1-2 1,-3 0 0,-1-2 0,-3 0-1,-1-1 1,-2 0 0,-3-1-1,-1-1 1,4-72 0,-13 82 53,-2 0 1,-1 1-1,-3-1 1,0 1-1,-3 0 1,-1 0 0,-2 1-1,-24-56 1,8 35 16,-2 1 1,-3 1-1,-2 2 1,-55-66 0,24 44-9,-105-95 0,-92-43 59,180 155-116,-2 3 1,-3 4 0,-2 4 0,-2 3 0,-154-50 0,165 70-30,-2 4 1,0 3-1,-1 4 1,-1 3-1,0 4 1,0 4-1,-93 9 1,90 3-101,0 5 0,2 3 0,0 4 1,-102 40-1,81-18 13,2 4 0,-173 110 1,185-95-199,-148 133 0,119-79-2803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9.379"/>
    </inkml:context>
    <inkml:brush xml:id="br0">
      <inkml:brushProperty name="width" value="0.05" units="cm"/>
      <inkml:brushProperty name="height" value="0.05" units="cm"/>
      <inkml:brushProperty name="color" value="#E71224"/>
    </inkml:brush>
  </inkml:definitions>
  <inkml:trace contextRef="#ctx0" brushRef="#br0">1 4897 24575,'0'0'0,"0"0"0,0 0 0,3 4 0,30 28 0,1-2 0,2-2 0,42 26 0,-34-23 0,97 65-646,5-7 0,180 83 0,-148-97-393,2-7 1,204 47 0,-140-59 99,288 27 1,270-41-1419,2-83 2498,-482 6-141,-1-15 0,391-113 0,117-117-852,-37-89-1,-151-14 563,-438 243 145,185-167 0,22-86 349,-52-41 0,-305 357-204,-2-3 0,-5-2 0,-3-2 0,38-106 0,62-271 886,-67 199-507,146-351-411,42 17 429,-141 360 1397,-81 167-1589,65-81 1,43-17 1652,-115 132-1729,3 3 0,61-43 0,-85 66 87,0 0-1,0 1 0,0 1 0,1 1 0,0 0 0,1 1 0,-1 0 0,1 1 0,0 1 0,0 0 0,0 2 0,0 0 1,27 1-1,53 14-1045,-8 7-4600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1.296"/>
    </inkml:context>
    <inkml:brush xml:id="br0">
      <inkml:brushProperty name="width" value="0.05" units="cm"/>
      <inkml:brushProperty name="height" value="0.05" units="cm"/>
      <inkml:brushProperty name="color" value="#E71224"/>
    </inkml:brush>
  </inkml:definitions>
  <inkml:trace contextRef="#ctx0" brushRef="#br0">590 73 24575,'-1'18'0,"0"0"0,-2 0 0,-5 24 0,-20 53 0,7-28 0,-52 254 0,58-226 0,-4 139 0,19-230 0,0 4 0,0-1 0,0 1 0,1 0 0,0-1 0,2 10 0,-3-15 0,1-1 0,-1 1 0,1-1 0,-1 0 0,1 1 0,0-1 0,-1 0 0,1 0 0,0 1 0,0-1 0,0 0 0,0 0 0,0 0 0,0 0 0,0 0 0,0 0 0,1-1 0,-1 1 0,0 0 0,1-1 0,-1 1 0,0 0 0,1-1 0,-1 0 0,0 1 0,1-1 0,-1 0 0,1 0 0,-1 0 0,1 1 0,-1-2 0,1 1 0,-1 0 0,2 0 0,8-3 0,0 0 0,-1-1 0,1 0 0,-1-1 0,0 0 0,0 0 0,15-12 0,7-5 0,-2-1 0,0-2 0,-2-1 0,0-1 0,-2-2 0,-2 0 0,0-2 0,21-37 0,-32 45 0,-2 0 0,0-1 0,-2-1 0,0 0 0,-2 0 0,-1 0 0,-1-1 0,-1 0 0,-1 0 0,-1-1 0,-2-31 0,-2 35 0,0 0 0,-1 0 0,-2 0 0,0 0 0,-1 1 0,-1 0 0,-2 0 0,0 1 0,-1 0 0,-1 1 0,-1 0 0,-27-35 0,33 47 0,-1 1 0,-1-1 0,1 1 0,-1 1 0,0-1 0,-1 1 0,0 1 0,0 0 0,0 0 0,0 0 0,-1 1 0,0 1 0,1 0 0,-1 0 0,-1 1 0,1 0 0,0 1 0,0 0 0,-1 0 0,1 1 0,-18 3 0,1 1 0,1 1 0,0 1 0,1 2 0,-25 10 0,-97 52 0,86-36-682,-106 78-1,123-77-6143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8.922"/>
    </inkml:context>
    <inkml:brush xml:id="br0">
      <inkml:brushProperty name="width" value="0.05" units="cm"/>
      <inkml:brushProperty name="height" value="0.05" units="cm"/>
      <inkml:brushProperty name="color" value="#E71224"/>
    </inkml:brush>
  </inkml:definitions>
  <inkml:trace contextRef="#ctx0" brushRef="#br0">1 0 24575,'3'6'0,"139"277"0,-48-102 0,-15-15 0,89 165 0,-148-298 0,2-1 0,1-1 0,2-1 0,0-1 0,2-2 0,58 46 0,-81-70-97,0 0-1,-1 0 1,1 0-1,-1 0 1,1 0-1,-1 1 1,0-1-1,0 1 1,0 0-1,-1 0 1,0 0-1,1 0 0,2 9 1,-1 5-6729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023"/>
    </inkml:context>
    <inkml:brush xml:id="br0">
      <inkml:brushProperty name="width" value="0.05" units="cm"/>
      <inkml:brushProperty name="height" value="0.05" units="cm"/>
      <inkml:brushProperty name="color" value="#E71224"/>
    </inkml:brush>
  </inkml:definitions>
  <inkml:trace contextRef="#ctx0" brushRef="#br0">418 47 24575,'-4'12'0,"1"-5"0,-33 88-27,-26 119 0,47-159-102,-253 1047-790,264-1084 915,-4 13 51,2 1 0,1-1 0,-1 57-1,7-77 552,1-21-277,34-389-897,20 3 1,84-343 575,-135 718 0,1-11 0,2 1 0,17-46 0,-25 77 5,2-5-10,0 0-1,1 1 0,5-10 0,-8 14 36,1-1-1,-1 0 1,1 1 0,-1-1-1,1 0 1,0 1-1,-1-1 1,1 1 0,0-1-1,-1 1 1,1-1 0,0 1-1,-1-1 1,1 1-1,0 0 1,0-1 0,0 1-1,-1 0 1,1 0-1,0 0 1,0 0 0,0 0-1,0 0 1,-1 0-1,1 0 1,0 0 0,0 0-1,0 0 1,0 0-1,-1 0 1,1 1 0,1-1-1,2 3-11,0 0 0,-1 1 0,1-1 0,-1 1-1,0-1 1,0 1 0,0 0 0,0 0 0,-1 0-1,4 8 1,-3-6-22,25 48 26,26 69 1,13 67-181,-57-162 91,60 181-873,54 155-402,19-10 426,-116-296 1080,2-2-1,2-2 1,40 52-1,-66-99-187,-2-3 188,0 1 0,0-1 0,0 0 1,1 0-1,-1-1 0,1 1 1,0-1-1,0 0 0,0 0 0,1 0 1,7 4-1,-11-7-143,0 1 0,0-1 0,1 0 0,-1 0 0,0 0 0,0 0 0,0 0 0,0 0 0,0 0 0,0 0 0,1-1 1,-1 1-1,0 0 0,0 0 0,0-1 0,0 1 0,0-1 0,0 1 0,0-1 0,0 0 0,0 1 0,0-1 0,0-1 0,3-1 34,-1-1-1,0 1 0,-1-1 1,5-7-1,9-18-54,-1-2 0,16-46 0,14-71 0,51-306 0,-63 273 0,-28 156 0,11-53 0,-13 68 0,0 0 0,1 0 0,0 0 0,1 1 0,6-11 0,-11 19 12,1 0-1,0 0 1,0 0-1,0 0 0,0 0 1,0 0-1,0 0 1,0 0-1,0 0 1,0 0-1,0 1 1,2-2-1,-2 2-1,-1 0 1,1 0-1,0-1 0,-1 1 1,1 0-1,0 0 0,0 0 0,-1 0 1,1 0-1,0 0 0,-1 1 1,1-1-1,0 0 0,-1 0 1,1 0-1,0 1 0,0 0 1,2 1-147,0 0 0,0 1 1,0-1-1,0 1 1,-1 0-1,1 0 0,1 3 1,0-1-480,17 23-6211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825"/>
    </inkml:context>
    <inkml:brush xml:id="br0">
      <inkml:brushProperty name="width" value="0.05" units="cm"/>
      <inkml:brushProperty name="height" value="0.05" units="cm"/>
      <inkml:brushProperty name="color" value="#E71224"/>
    </inkml:brush>
  </inkml:definitions>
  <inkml:trace contextRef="#ctx0" brushRef="#br0">142 1 24575,'0'0'0,"0"0"0,-7 3 0,4-1 0,0 1 0,0 0 0,1 0 0,-1-1 0,1 1 0,0 1 0,0-1 0,0 0 0,1 1 0,-3 4 0,-1 7 0,-4 19 0,7-29 0,-41 243 0,21 5 0,14-163 0,-10 535 0,18-621 280,1-7-497,0-1-1211,2-5-5398</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1.589"/>
    </inkml:context>
    <inkml:brush xml:id="br0">
      <inkml:brushProperty name="width" value="0.05" units="cm"/>
      <inkml:brushProperty name="height" value="0.05" units="cm"/>
      <inkml:brushProperty name="color" value="#E71224"/>
    </inkml:brush>
  </inkml:definitions>
  <inkml:trace contextRef="#ctx0" brushRef="#br0">0 5 24575,'0'0'0,"0"0"0,0 0 0,0 0 0,2-2 0,3-1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207"/>
    </inkml:context>
    <inkml:brush xml:id="br0">
      <inkml:brushProperty name="width" value="0.05" units="cm"/>
      <inkml:brushProperty name="height" value="0.05" units="cm"/>
      <inkml:brushProperty name="color" value="#E71224"/>
    </inkml:brush>
  </inkml:definitions>
  <inkml:trace contextRef="#ctx0" brushRef="#br0">382 0 24575,'0'0'0,"-3"3"0,-1 2 0,1 0 0,0 1 0,0-1 0,-3 10 0,-1 3 0,-119 294 0,22 8 0,31-69 0,56-180 0,-12 114 0,28-177 0,-1 5 0,2 0 0,-1 0 0,2 16 0,1-26 342,-1-7-2049,0-4-5119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560"/>
    </inkml:context>
    <inkml:brush xml:id="br0">
      <inkml:brushProperty name="width" value="0.05" units="cm"/>
      <inkml:brushProperty name="height" value="0.05" units="cm"/>
      <inkml:brushProperty name="color" value="#E71224"/>
    </inkml:brush>
  </inkml:definitions>
  <inkml:trace contextRef="#ctx0" brushRef="#br0">0 40 24575,'3'-2'0,"-1"-1"0,1 1 0,0 0 0,0 0 0,0 0 0,0 1 0,0-1 0,0 1 0,7-3 0,0 2 0,1 0 0,11 0 0,-13 1 0,351-10 0,-278 11 0,414 14 0,-347 6-1365,-95-8-5461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908"/>
    </inkml:context>
    <inkml:brush xml:id="br0">
      <inkml:brushProperty name="width" value="0.05" units="cm"/>
      <inkml:brushProperty name="height" value="0.05" units="cm"/>
      <inkml:brushProperty name="color" value="#E71224"/>
    </inkml:brush>
  </inkml:definitions>
  <inkml:trace contextRef="#ctx0" brushRef="#br0">1 100 24575,'0'0'0,"6"-3"0,10-4 0,1 0 0,1 1 0,-1 1 0,20-4 0,73-6 0,-76 12 0,552-34 0,-468 32 0,-74 3-341,-1 2 0,1 2-1,71 12 1,-70-4-6485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3.311"/>
    </inkml:context>
    <inkml:brush xml:id="br0">
      <inkml:brushProperty name="width" value="0.05" units="cm"/>
      <inkml:brushProperty name="height" value="0.05" units="cm"/>
      <inkml:brushProperty name="color" value="#E71224"/>
    </inkml:brush>
  </inkml:definitions>
  <inkml:trace contextRef="#ctx0" brushRef="#br0">1 176 24575,'0'0'0,"3"0"0,255 4-82,30 0-136,-3-17-30,31-38 110,-8-30 166,-298 78-21,94-24 298,-87 24-619,0 0 1,0 1-1,0 1 1,19 1-1,-4 4-5963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6.018"/>
    </inkml:context>
    <inkml:brush xml:id="br0">
      <inkml:brushProperty name="width" value="0.05" units="cm"/>
      <inkml:brushProperty name="height" value="0.05" units="cm"/>
      <inkml:brushProperty name="color" value="#E71224"/>
    </inkml:brush>
  </inkml:definitions>
  <inkml:trace contextRef="#ctx0" brushRef="#br0">357 1 24575,'-16'0'0,"7"-1"0,1 2 0,-1-1 0,0 1 0,1 0 0,-1 1 0,1-1 0,0 2 0,-1-1 0,1 1 0,0 1 0,0 0 0,1 0 0,-1 0 0,1 1 0,-7 6 0,-3 3 0,1 2 0,0 0 0,2 1 0,0 0 0,1 1 0,-17 31 0,16-22 0,1 1 0,1 0 0,1 1 0,-9 38 0,16-45 0,0 0 0,1 0 0,1 0 0,1 0 0,1 0 0,1 1 0,6 28 0,-5-38 0,1 0 0,1 0 0,1 0 0,0-1 0,10 21 0,-10-25 0,1 0 0,-1 0 0,1-1 0,0 0 0,1 0 0,0 0 0,0-1 0,13 10 0,-12-12 0,-1 0 0,0 0 0,1 0 0,0-1 0,0 0 0,0-1 0,0 1 0,0-1 0,0-1 0,0 0 0,11 0 0,-8-1 0,1-1 0,-1 0 0,0-1 0,0 0 0,-1-1 0,1 0 0,18-8 0,-11 2 0,-1 0 0,0-1 0,-1-1 0,0-1 0,-1 0 0,0-1 0,-1 0 0,0-2 0,16-21 0,-18 19 0,0-1 0,-1-1 0,-1 0 0,-1 0 0,11-36 0,-15 39 0,-1-1 0,0 0 0,-1 1 0,-1-1 0,-1 0 0,-1 0 0,-2-31 0,0 39 0,1 0 0,-1 1 0,-1-1 0,1 0 0,-2 1 0,1-1 0,-1 1 0,0 0 0,-1 1 0,-11-15 0,9 14 0,0 0 0,-1 1 0,0 0 0,0 0 0,0 1 0,-1 0 0,0 1 0,-1 0 0,-11-5 0,6 5 43,0 0 0,0 1-1,-1 0 1,0 1 0,0 1-1,1 0 1,-31 2 0,20 2-385,0 0 1,1 2 0,0 1-1,-28 10 1,-38 19-6485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4.402"/>
    </inkml:context>
    <inkml:brush xml:id="br0">
      <inkml:brushProperty name="width" value="0.05" units="cm"/>
      <inkml:brushProperty name="height" value="0.05" units="cm"/>
      <inkml:brushProperty name="color" value="#E71224"/>
    </inkml:brush>
  </inkml:definitions>
  <inkml:trace contextRef="#ctx0" brushRef="#br0">0 1012 24575,'3'-8'0,"18"-22"0,1 1 0,49-49 0,60-41 0,-51 53 0,3 3 0,2 4 0,99-51 0,245-88 0,-398 185 0,173-65 0,-169 68 0,0 1 0,1 1 0,71-5 0,-80 12 0,1 1 0,-1 1 0,1 2 0,-1 0 0,0 2 0,0 1 0,-1 2 0,0 0 0,0 1 0,-1 2 0,45 25 0,225 143 0,-39-13 0,-227-147 0,12 8 0,2-2 0,1-2 0,1-2 0,0-1 0,2-3 0,72 17 0,-73-25 0,-1-1 0,1-3 0,0-1 0,0-3 0,1-1 0,-1-3 0,52-9 0,-26-3 0,-1-3 0,111-43 0,-79 16 0,101-58 0,-200 100 0,325-194 0,-281 163 0,-1-2 0,-1-2 0,-3-2 0,57-67 0,-89 94 0,-8 8 0,0 0 0,1 1 0,-1 0 0,1-1 0,0 1 0,1 1 0,-1-1 0,8-4 0,-12 8 0,1 1 0,-1-1 0,0 0 0,1 1 0,-1-1 0,0 1 0,0-1 0,0 1 0,1-1 0,-1 1 0,0-1 0,0 1 0,0 0 0,0-1 0,0 1 0,0 0 0,1 2 0,9 35 0,2 0 0,2-1 0,28 54 0,-28-68 0,1 0 0,0-1 0,2-1 0,0-1 0,2 0 0,0-1 0,35 26 0,-17-18 0,2-2 0,1-1 0,68 29 0,-57-33 0,1-2 0,1-2 0,1-3 0,0-2 0,78 6 0,-33-12 0,1-4 0,110-13 0,148-38-194,-2-22-101,-190 37 243,179-38 52,286-55 0,-546 115 0,1 4 0,128 2 0,-154 9 0,-1 3 0,0 3 0,0 2 0,81 25 0,-95-19 123,-1 2-1,-1 2 1,-1 2-1,65 43 0,136 128-1558,-186-143-5390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274"/>
    </inkml:context>
    <inkml:brush xml:id="br0">
      <inkml:brushProperty name="width" value="0.05" units="cm"/>
      <inkml:brushProperty name="height" value="0.05" units="cm"/>
      <inkml:brushProperty name="color" value="#E71224"/>
    </inkml:brush>
  </inkml:definitions>
  <inkml:trace contextRef="#ctx0" brushRef="#br0">775 1643 24575,'-4'-9'0,"-2"1"0,-1 0 0,1 0 0,-2 1 0,1 0 0,-1 0 0,-17-11 0,17 13 0,0 1 0,0 0 0,0 0 0,0 0 0,0 1 0,-1 0 0,1 1 0,-13-2 0,8 2 0,-1 1 0,1 1 0,0 0 0,-27 3 0,12 3 0,0 1 0,1 1 0,0 1 0,-40 20 0,34-13 0,1 1 0,0 2 0,2 1 0,0 1 0,-48 46 0,65-53 0,0 0 0,2 0 0,0 1 0,0 1 0,-12 26 0,17-30 0,1 0 0,1 1 0,0-1 0,1 1 0,0 0 0,1 0 0,0 0 0,1 23 0,1-23 0,2-1 0,-1 0 0,2 0 0,0 0 0,0 0 0,1-1 0,0 1 0,1-1 0,0 0 0,1-1 0,0 1 0,1-1 0,15 18 0,-16-22 0,0 1 0,0-1 0,1-1 0,0 1 0,0-1 0,0 0 0,0-1 0,1 1 0,0-2 0,0 1 0,0-1 0,0 0 0,1-1 0,-1 0 0,1 0 0,-1-1 0,1 0 0,0 0 0,-1-1 0,13-1 0,-5-2 8,1 0-1,-1-1 1,0-1-1,0 0 1,-1-1-1,0-1 1,23-14-1,-8 2-107,0-2 0,40-38 0,-21 11-181,-2-1 0,-2-3 1,-2-2-1,-3-1 0,43-79 0,-30 33-187,-4-1 0,51-156 0,-60 127 485,46-264 0,-65 225-226,1-196 0,-22 363 202,1-39-28,-7-64 0,5 103 35,1 0 19,-1-1 1,1 0 0,-1 1-1,0-1 1,-2-4-1,3 8 4,-1-1-1,1 1 0,0-1 0,-1 1 1,1 0-1,0-1 0,-1 1 0,1-1 1,0 1-1,-1 0 0,1-1 0,-1 1 1,1 0-1,-1-1 0,1 1 0,-1 0 0,1 0 1,-1 0-1,1-1 0,-1 1 0,1 0 1,-1 0-1,1 0 0,-1 0 0,1 0 1,-1 0-1,1 0 0,-1 0 0,0 0 1,1 0-1,-1 0 0,1 0 0,-1 0 1,1 1-1,-1-1 0,1 0 0,-1 0 0,1 1 1,-1-1-1,1 0 0,-1 1 0,-4 2 83,0 1-1,0 0 1,1 0 0,-1 0-1,1 0 1,-5 7-1,-25 37 905,30-41-891,-103 179 139,15 12-1004,38-67 278,6 2 0,6 2-1,-47 273 1,77-317 212,4 0 0,4 124 0,7-153 131,3-1-1,3 0 0,2 0 0,26 81 0,-26-110 179,1-1 0,29 53 0,-34-71 109,2 0 0,-1-1 0,2 0 0,-1 0 0,2-1 0,-1 0 0,2-1 0,15 11 1,-23-18-18,1 0 1,1 0 0,-1 0 0,0-1 0,1 0-1,-1 0 1,1 0 0,0-1 0,-1 1 0,1-1-1,0-1 1,0 1 0,0-1 0,6-1 0,-4 0-68,-1 0 0,1-1 0,0 0 0,-1-1 0,1 1 0,-1-1 0,0-1 1,0 0-1,0 0 0,6-5 0,9-8-70,0-1 1,-1 0-1,-1-2 1,32-42-1,-16 12-69,34-64 1,-13 7-127,-5-3 0,73-228 0,-119 316 194,1-1-20,-6 22 24,0 4 12,-1 15 67,-1-4-73,-4 290 342,25 0-169,-14-262-189,22 76 0,-23-103 0,0-1 0,1 1 0,0-2 0,1 1 0,1-1 0,0 0 0,0 0 0,17 17 0,-20-25-97,-1-1-1,1 0 1,0-1-1,0 1 1,0-1-1,0 0 1,1 0-1,-1-1 1,1 1-1,-1-1 1,1 0-1,0-1 0,9 2 1,20-2-6729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5.691"/>
    </inkml:context>
    <inkml:brush xml:id="br0">
      <inkml:brushProperty name="width" value="0.05" units="cm"/>
      <inkml:brushProperty name="height" value="0.05" units="cm"/>
      <inkml:brushProperty name="color" value="#E71224"/>
    </inkml:brush>
  </inkml:definitions>
  <inkml:trace contextRef="#ctx0" brushRef="#br0">117 1 24575,'-4'11'0,"1"-3"0,-9 32 0,2 1 0,-5 54 0,9-53 0,-2 12 0,-25 177 0,18 3 0,15-228 78,0 16 159,0-22-290,0 1 1,0-1-1,0 1 1,0-1-1,-1 1 1,1-1-1,0 1 1,0-1-1,0 1 1,0-1-1,-1 1 1,1-1-1,0 1 1,-1-1-1,1 1 1,0-1-1,-1 0 1,1 1-1,0-1 1,-1 0-1,1 1 1,-1-1-1,1 0 1,0 1-1,-1-1 1,1 0-1,-1 0 1,1 0-1,-1 0 1,1 1-1,-2-1 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077"/>
    </inkml:context>
    <inkml:brush xml:id="br0">
      <inkml:brushProperty name="width" value="0.05" units="cm"/>
      <inkml:brushProperty name="height" value="0.05" units="cm"/>
      <inkml:brushProperty name="color" value="#E71224"/>
    </inkml:brush>
  </inkml:definitions>
  <inkml:trace contextRef="#ctx0" brushRef="#br0">0 364 24575,'11'-4'0,"-2"0"0,227-76 0,-142 50 0,549-148-802,-317 121 789,-251 50 9,0 3 0,103 9-1,-153-3 108,1 1-1,31 9 0,-47-10-255,-1 1-1,0 1 1,0-1 0,-1 1-1,1 1 1,-1 0-1,0 0 1,0 1-1,7 6 1,7 11-5983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425"/>
    </inkml:context>
    <inkml:brush xml:id="br0">
      <inkml:brushProperty name="width" value="0.05" units="cm"/>
      <inkml:brushProperty name="height" value="0.05" units="cm"/>
      <inkml:brushProperty name="color" value="#E71224"/>
    </inkml:brush>
  </inkml:definitions>
  <inkml:trace contextRef="#ctx0" brushRef="#br0">1 214 24575,'10'1'0,"-3"-2"0,368-26 0,-288 17 0,798-122-679,-747 101-573,-86 18-5008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443"/>
    </inkml:context>
    <inkml:brush xml:id="br0">
      <inkml:brushProperty name="width" value="0.05" units="cm"/>
      <inkml:brushProperty name="height" value="0.05" units="cm"/>
      <inkml:brushProperty name="color" value="#E71224"/>
    </inkml:brush>
  </inkml:definitions>
  <inkml:trace contextRef="#ctx0" brushRef="#br0">212 1 24575,'0'0'0,"0"0"0,0 6 0,-3 95 0,-4-1 0,-40 187 0,-85 186 0,126-458 0,3-4 0,-1 0 0,1-1 0,1 1 0,-3 20 0,5-29 0,1-8 0,1-13 0,1-75 0,11-197 0,-4 203 0,3 0 0,25-87 0,-34 164 0,9-30 0,-11 37 0,-1 0 0,1 0 0,0 0 0,1 0 0,-1 1 0,1-1 0,3-4 0,-5 8 0,-1 0 0,1-1 0,-1 1 0,0 0 0,1-1 0,-1 1 0,1 0 0,-1-1 0,1 1 0,-1 0 0,1 0 0,0-1 0,-1 1 0,1 0 0,-1 0 0,1 0 0,-1 0 0,1 0 0,-1 0 0,1 0 0,0 0 0,-1 0 0,1 0 0,-1 0 0,1 0 0,0 1 0,0-1 0,1 1 0,-1 0 0,0 0 0,1 0 0,-1 0 0,0 0 0,0 0 0,0 0 0,1 2 0,6 7 0,-1 0 0,0 1 0,-1 0 0,6 15 0,-6-13 0,49 105-85,146 281-470,-108-247 555,-70-119 0,1-1 0,39 41 0,-54-63 54,2-1-1,-1 0 0,1 0 1,0-1-1,20 11 0,-27-17-39,0 0 0,0 0 0,0-1 0,0 0 0,0 1 0,0-1 0,1-1 0,-1 1-1,0-1 1,0 0 0,1 0 0,-1 0 0,0 0 0,1-1 0,-1 1 0,0-1 0,0 0 0,0-1 0,0 1 0,0-1-1,0 0 1,5-3 0,3-3-14,0-1 0,-1-1 0,0 0 0,0-1 0,-1 0 0,-1-1 0,15-22 0,47-98 0,-33 50 0,47-157 0,-8-97 0,-75 324 0,-1 4 0,1 0 0,-1 1 0,4-10 0,-4 16-52,-1 0-1,1 0 1,-1 1-1,0-1 1,1 0-1,-1 0 1,1 1-1,-1-1 1,1 0-1,0 1 1,-1-1-1,1 0 1,0 1-1,-1-1 1,1 1-1,0-1 1,0 1-1,0 0 1,-1-1-1,1 1 0,0 0 1,0-1-1,0 1 1,0 0-1,1 0 1,10 0-6774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983"/>
    </inkml:context>
    <inkml:brush xml:id="br0">
      <inkml:brushProperty name="width" value="0.05" units="cm"/>
      <inkml:brushProperty name="height" value="0.05" units="cm"/>
      <inkml:brushProperty name="color" value="#E71224"/>
    </inkml:brush>
  </inkml:definitions>
  <inkml:trace contextRef="#ctx0" brushRef="#br0">368 1 24575,'0'0'0,"-8"0"0,6 0 0,-1 0 0,0 1 0,0-1 0,1 1 0,-1 0 0,0 0 0,1 0 0,-1 0 0,1 1 0,-1-1 0,1 1 0,-1-1 0,1 1 0,0 0 0,0 0 0,0 0 0,0 0 0,-3 4 0,-2 5 0,-1 0 0,-9 21 0,13-25 0,-22 48 0,-36 107 0,-1 64 0,49-175 0,-12 46 0,-40 161 0,63-246 0,0 0 0,0 0 0,1 0 0,0 0 0,1 1 0,0-1 0,2 22 0,-1-32 322,-3-5-1058,3 2-215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8.346"/>
    </inkml:context>
    <inkml:brush xml:id="br0">
      <inkml:brushProperty name="width" value="0.05" units="cm"/>
      <inkml:brushProperty name="height" value="0.05" units="cm"/>
      <inkml:brushProperty name="color" value="#E71224"/>
    </inkml:brush>
  </inkml:definitions>
  <inkml:trace contextRef="#ctx0" brushRef="#br0">0 235 24575,'0'-1'0,"1"0"0,-1 0 0,0 0 0,0 0 0,1 0 0,-1 0 0,1 0 0,-1 0 0,1 1 0,-1-1 0,1 0 0,-1 0 0,1 0 0,0 1 0,-1-1 0,1 0 0,0 1 0,0-1 0,-1 1 0,2-1 0,22-11 0,-21 10 0,47-17 0,0 2 0,89-17 0,-117 29 0,210-42-332,1 11 1,2 9-1,431 9 0,-478 30-916,-126-6-4368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38.727"/>
    </inkml:context>
    <inkml:brush xml:id="br0">
      <inkml:brushProperty name="width" value="0.05" units="cm"/>
      <inkml:brushProperty name="height" value="0.05" units="cm"/>
      <inkml:brushProperty name="color" value="#E71224"/>
    </inkml:brush>
  </inkml:definitions>
  <inkml:trace contextRef="#ctx0" brushRef="#br0">0 13191 24575,'0'0'0,"0"0"0,0 0 0,0 0 0,138-6 0,-118 3 0,0-1 0,0 0 0,0-2 0,33-13 0,-13 0 0,71-46 0,33-37 0,-74 51 0,52-38-194,-5-5-1,118-121 0,60-98 50,-22-18 174,-257 310-29,488-657 0,-398 528 0,104-193 0,-52 26 0,-65 128 0,-48 99 0,140-290 0,-31-13 0,-105 231 0,49-302 0,-32-185 0,-34-3 0,-36-248 0,-4 683 0,-25-461 0,-75-412-1185,75 877 1185,-9 1 0,-10 2 0,-105-275 0,-39 7-225,-37 19 0,78 228 225,-18 12 0,34 44 0,-183-207 0,63 78 0,126 129 899,-11 10 124,-107-75-584,48 49-465,142 133 26,-127-95 0,183 149-35,-113-74 194,92 62-655,-1 2-1,-46-18 1,65 29-6330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168"/>
    </inkml:context>
    <inkml:brush xml:id="br0">
      <inkml:brushProperty name="width" value="0.05" units="cm"/>
      <inkml:brushProperty name="height" value="0.05" units="cm"/>
      <inkml:brushProperty name="color" value="#E71224"/>
    </inkml:brush>
  </inkml:definitions>
  <inkml:trace contextRef="#ctx0" brushRef="#br0">116 0 24575,'0'0'0,"0"0"0,0 0 0,0 3 0,-25 485 0,-41-5 0,64-470 0,-3 20 190,1-7-967,-10 36-1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607"/>
    </inkml:context>
    <inkml:brush xml:id="br0">
      <inkml:brushProperty name="width" value="0.05" units="cm"/>
      <inkml:brushProperty name="height" value="0.05" units="cm"/>
      <inkml:brushProperty name="color" value="#E71224"/>
    </inkml:brush>
  </inkml:definitions>
  <inkml:trace contextRef="#ctx0" brushRef="#br0">0 274 24575,'0'0'0,"0"0"0,5-2 0,32-14 0,69-19 0,-64 23 0,110-36 0,178-51 0,-250 79 0,1 4 0,94-7 0,-162 23 0,4-2 0,0 1 0,22 2 0,-34 0 0,0 0 0,0 0 0,0 0 0,0 0 0,-1 1 0,1 0 0,0 0 0,0 0 0,-1 0 0,0 1 0,1 0 0,3 3 0,3 4-1365,-1-2-5461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079"/>
    </inkml:context>
    <inkml:brush xml:id="br0">
      <inkml:brushProperty name="width" value="0.05" units="cm"/>
      <inkml:brushProperty name="height" value="0.05" units="cm"/>
      <inkml:brushProperty name="color" value="#E71224"/>
    </inkml:brush>
  </inkml:definitions>
  <inkml:trace contextRef="#ctx0" brushRef="#br0">60 0 24575,'-3'16'0,"-6"16"0,1 0 0,-7 61 0,-2 231 0,16 3 0,2-161 0,-1-166-27,0 1 0,0-1-1,0 0 1,0 0 0,0 0-1,0 1 1,0-1 0,-1 0-1,1 0 1,0 0 0,0 1 0,0-1-1,0 0 1,0 0 0,0 0-1,0 1 1,0-1 0,0 0-1,-1 0 1,1 0 0,0 0 0,0 1-1,0-1 1,0 0 0,-1 0-1,1 0 1,0 0 0,0 0-1,0 0 1,0 0 0,-1 1-1,1-1 1,0 0 0,0 0 0,-1 0-1,1 0 1,0 0 0,0 0-1,0 0 1,-1 0 0,1 0-1,0 0 1,0 0 0,0 0-1,-1 0 1,1 0 0,0-1 0,0 1-1,-1 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942"/>
    </inkml:context>
    <inkml:brush xml:id="br0">
      <inkml:brushProperty name="width" value="0.05" units="cm"/>
      <inkml:brushProperty name="height" value="0.05" units="cm"/>
      <inkml:brushProperty name="color" value="#E71224"/>
    </inkml:brush>
  </inkml:definitions>
  <inkml:trace contextRef="#ctx0" brushRef="#br0">568 1 24575,'-18'6'0,"3"2"0,1 1 0,0 0 0,1 1 0,-21 19 0,11-9 0,-56 50 0,-79 92 0,137-139 0,1 1 0,2 1 0,0 1 0,1 0 0,2 1 0,1 1 0,1 0 0,-14 45 0,16-33 0,2 0 0,-4 43 0,11-64 0,1 1 0,0-1 0,2 0 0,0 0 0,2 0 0,7 31 0,-7-40 31,0 0 0,1-1 0,1 0 0,0 1 0,0-2 0,1 1 0,0-1 0,0 0 1,1 0-1,13 12 0,-4-6-458,1-1 0,1-1 1,37 20-1,0-6-6399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433"/>
    </inkml:context>
    <inkml:brush xml:id="br0">
      <inkml:brushProperty name="width" value="0.05" units="cm"/>
      <inkml:brushProperty name="height" value="0.05" units="cm"/>
      <inkml:brushProperty name="color" value="#E71224"/>
    </inkml:brush>
  </inkml:definitions>
  <inkml:trace contextRef="#ctx0" brushRef="#br0">1 356 24575,'5'-8'0,"8"-4"0,1 0 0,0 1 0,17-9 0,49-26 0,-72 42 0,76-40 0,171-61 0,-192 85 0,-1 3 0,2 3 0,110-10 0,-63 10-1365,-83 10-5461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781"/>
    </inkml:context>
    <inkml:brush xml:id="br0">
      <inkml:brushProperty name="width" value="0.05" units="cm"/>
      <inkml:brushProperty name="height" value="0.05" units="cm"/>
      <inkml:brushProperty name="color" value="#E71224"/>
    </inkml:brush>
  </inkml:definitions>
  <inkml:trace contextRef="#ctx0" brushRef="#br0">1 194 24575,'0'0'0,"5"0"0,95-23 0,-49 10 0,398-80 0,-329 69 275,94-15-1915,-195 38-5186</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2.166"/>
    </inkml:context>
    <inkml:brush xml:id="br0">
      <inkml:brushProperty name="width" value="0.05" units="cm"/>
      <inkml:brushProperty name="height" value="0.05" units="cm"/>
      <inkml:brushProperty name="color" value="#E71224"/>
    </inkml:brush>
  </inkml:definitions>
  <inkml:trace contextRef="#ctx0" brushRef="#br0">1 195 24575,'0'0'0,"0"0"0,0 0 0,1 0 0,0 0 0,0-1 0,0 1 0,0 0 0,0 0 0,0-1 0,0 1 0,0 0 0,0-1 0,1 0 0,7-3 0,336-85 0,8 34 0,-233 40 264,107-11-1893,-204 24-5197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6.611"/>
    </inkml:context>
    <inkml:brush xml:id="br0">
      <inkml:brushProperty name="width" value="0.05" units="cm"/>
      <inkml:brushProperty name="height" value="0.05" units="cm"/>
      <inkml:brushProperty name="color" value="#E71224"/>
    </inkml:brush>
  </inkml:definitions>
  <inkml:trace contextRef="#ctx0" brushRef="#br0">259 0 24575,'-8'1'0,"4"1"0,0 0 0,0 0 0,0 1 0,0-1 0,0 1 0,1 0 0,0 0 0,-1 1 0,1-1 0,-3 6 0,-1-2 0,-19 24 0,1 1 0,1 1 0,2 1 0,-18 39 0,28-50 0,2 1 0,1 0 0,1 0 0,1 1 0,1 0 0,2 0 0,-4 42 0,8-60 0,0 1 0,0 0 0,1 0 0,0 0 0,1 0 0,-1 0 0,1-1 0,6 14 0,-6-16 0,1-1 0,-1 1 0,1-1 0,0 0 0,0 0 0,1 0 0,-1 0 0,1 0 0,0-1 0,0 0 0,0 0 0,1 0 0,-1 0 0,8 3 0,1-1 0,0-1 0,1 0 0,-1 0 0,1-2 0,0 0 0,0 0 0,0-1 0,0-1 0,-1 0 0,1-1 0,22-4 0,-12 0 0,0-1 0,0-1 0,-1-1 0,0-1 0,38-20 0,-46 20 0,-1 0 0,1 0 0,-2-2 0,1 0 0,-2 0 0,1-1 0,14-20 0,-21 24 0,0 0 0,0-1 0,-1 0 0,-1 0 0,0-1 0,0 1 0,0-1 0,-1 0 0,-1 0 0,0 0 0,0 0 0,-1 0 0,0-17 0,-2 13 0,0 1 0,-1-1 0,-1 0 0,-1 1 0,0-1 0,0 1 0,-1 0 0,-1 1 0,0-1 0,-1 1 0,0 0 0,-1 1 0,0 0 0,-1 0 0,0 1 0,-1 0 0,0 0 0,-17-11 0,18 14 0,-1 0 0,0 1 0,0 1 0,-1 0 0,0 0 0,1 1 0,-2 0 0,1 1 0,-21-3 0,22 5 0,1 0 0,-1 1 0,0 1 0,0-1 0,1 2 0,-1-1 0,0 1 0,1 1 0,0 0 0,-1 0 0,1 0 0,-14 9 0,11-5 0,1 1 0,0 0 0,0 1 0,0 0 0,-16 19 0,20-20 0,1 0 0,0 0 0,1 0 0,-1 1 0,2 0 0,-1 0 0,1 0 0,-5 19 0,8-23 0,0 1 0,1-1 0,-1 0 0,1 1 0,0 0 0,1-1 0,-1 0 0,1 1 0,0-1 0,3 10 0,-1-7 0,1-1 0,-1 1 0,1 0 0,1-1 0,-1 0 0,8 9 0,1-2 0,0-1 0,1 0 0,0-1 0,1-1 0,26 16 0,-23-16 0,0-2 0,1 0 0,0-2 0,0 0 0,1-1 0,30 6 0,-39-10 0,1-1 0,-1 0 0,1 0 0,-1-1 0,1-1 0,0 0 0,-1 0 0,0-1 0,1-1 0,-1 0 0,0 0 0,0-1 0,10-6 0,-17 8 0,0 0 0,0-1 0,0 1 0,-1-1 0,1 0 0,-1 0 0,0 0 0,0-1 0,0 1 0,0-1 0,0 1 0,-1-1 0,0 0 0,0 0 0,0 0 0,0 0 0,-1-1 0,2-4 0,-2 2 0,0 0 0,0 1 0,-1-1 0,0 0 0,-1 1 0,1-1 0,-1 0 0,-1 1 0,1-1 0,-1 1 0,-4-11 0,0 4 0,0 1 0,-1 0 0,0 0 0,-1 0 0,0 1 0,-1 0 0,0 0 0,-1 1 0,0 0 0,-1 1 0,0 0 0,0 1 0,-1 0 0,0 1 0,-15-7 0,17 9 0,0 1 0,-1 0 0,0 0 0,0 1 0,0 1 0,-1 0 0,1 0 0,0 1 0,-1 1 0,1 0 0,-1 0 0,1 1 0,0 1 0,-1 0 0,1 0 0,0 1 0,0 0 0,0 1 0,-10 6 0,8-3-227,1 1-1,0 0 1,1 0-1,0 2 1,-16 15-1,-2 9-6598</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8.454"/>
    </inkml:context>
    <inkml:brush xml:id="br0">
      <inkml:brushProperty name="width" value="0.05" units="cm"/>
      <inkml:brushProperty name="height" value="0.05" units="cm"/>
      <inkml:brushProperty name="color" value="#E71224"/>
    </inkml:brush>
  </inkml:definitions>
  <inkml:trace contextRef="#ctx0" brushRef="#br0">285 157 24575,'-7'0'0,"1"1"0,-1 0 0,1 0 0,-1 0 0,1 1 0,0 0 0,-1 0 0,1 1 0,0 0 0,1 0 0,-1 0 0,0 1 0,1 0 0,0 0 0,0 0 0,0 1 0,0 0 0,1-1 0,-6 9 0,4-4 0,0 0 0,0 1 0,1 0 0,0 0 0,0 0 0,1 1 0,1-1 0,0 1 0,0 0 0,-1 19 0,3-26 0,1 0 0,0 0 0,0 0 0,1 0 0,-1-1 0,1 1 0,0 0 0,0 0 0,0 0 0,0-1 0,1 1 0,0-1 0,-1 1 0,1-1 0,0 1 0,3 2 0,0-1 0,0 0 0,0 0 0,0-1 0,0 0 0,1 0 0,0-1 0,-1 1 0,12 3 0,2 1 0,1-1 0,0-1 0,0-1 0,1-1 0,0 0 0,0-2 0,-1 0 0,1-2 0,0 0 0,0-1 0,0-1 0,39-9 0,-54 9 0,1 0 0,-1 0 0,0 0 0,0-1 0,-1 0 0,1 0 0,-1 0 0,1-1 0,-1 0 0,0 0 0,7-7 0,-9 7 0,0 0 0,0 0 0,-1 0 0,0 0 0,1 0 0,-1-1 0,-1 1 0,1-1 0,-1 1 0,0-1 0,0 1 0,0-1 0,0 0 0,-1 0 0,0 1 0,0-7 0,-2-3 0,0 1 0,-1-1 0,0 1 0,-1 0 0,-1 0 0,0 0 0,0 1 0,-1 0 0,-1 0 0,0 0 0,-13-15 0,4 7 0,-1 1 0,-1 0 0,-1 1 0,0 1 0,-25-16 0,31 24 0,-1 0 0,1 1 0,-2 1 0,1 1 0,-1 0 0,0 0 0,-24-4 0,30 8 0,0 1 0,0 0 0,0 0 0,0 1 0,0 1 0,0-1 0,0 1 0,0 1 0,1 0 0,-1 0 0,0 1 0,1 0 0,0 0 0,-15 8 0,14-5 0,1 0 0,-1 0 0,1 1 0,1 0 0,-1 0 0,1 1 0,1 0 0,-1 0 0,1 1 0,1 0 0,-1 0 0,1 0 0,-4 11 0,6-12 0,1 0 0,0 0 0,0 0 0,0 0 0,1 1 0,0-1 0,1 0 0,-1 1 0,2-1 0,-1 0 0,1 1 0,1-1 0,-1 0 0,1 0 0,1 0 0,-1 0 0,5 8 0,1-3 0,0 0 0,0-1 0,1 0 0,1 0 0,0-1 0,0-1 0,1 1 0,1-2 0,20 15 0,-3-6 0,1-1 0,1-1 0,36 13 0,-27-14 0,1-1 0,54 10 0,-77-20 0,0-2 0,1 0 0,-1-1 0,1 0 0,-1-2 0,0 0 0,36-8 0,-46 7 0,0 0 0,-1-1 0,1 0 0,-1 0 0,0-1 0,0 1 0,10-8 0,-15 9 0,0 0 0,0 1 0,0-1 0,0 0 0,0-1 0,0 1 0,-1 0 0,1 0 0,-1-1 0,1 1 0,-1-1 0,0 1 0,0-1 0,0 0 0,-1 1 0,1-1 0,0 0 0,-1 0 0,0 1 0,0-1 0,0 0 0,0 0 0,0 1 0,-1-5 0,-2-4 0,0 0 0,-1 0 0,-1 0 0,1 1 0,-2 0 0,1 0 0,-1 0 0,-15-17 0,2 5 0,0 2 0,-32-26 0,31 29 0,-1 1 0,0 1 0,-1 1 0,-1 1 0,-47-20 0,60 29 0,-1 0 0,1 1 0,-1 1 0,1 0 0,-1 0 0,0 1 0,0 1 0,0 0 0,0 0 0,0 1 0,1 0 0,-1 1 0,0 0 0,1 1 0,-1 0 0,1 0 0,-10 6 0,12-5 0,0 0 0,1 1 0,0-1 0,0 2 0,0-1 0,1 1 0,-1 0 0,1 0 0,1 1 0,-1-1 0,-4 9 0,7-8 0,-1-1 0,1 0 0,1 1 0,-1 0 0,1 0 0,1 0 0,-1 0 0,1 0 0,0 0 0,1 0 0,-1 0 0,1 0 0,2 13 0,5 14-1365,2-6-5461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9.119"/>
    </inkml:context>
    <inkml:brush xml:id="br0">
      <inkml:brushProperty name="width" value="0.05" units="cm"/>
      <inkml:brushProperty name="height" value="0.05" units="cm"/>
      <inkml:brushProperty name="color" value="#E71224"/>
    </inkml:brush>
  </inkml:definitions>
  <inkml:trace contextRef="#ctx0" brushRef="#br0">133 0 24575,'-4'1'0,"-1"-1"0,1 1 0,0 0 0,-1 0 0,1 0 0,0 1 0,0 0 0,0 0 0,0 0 0,0 0 0,0 0 0,0 1 0,1 0 0,-1 0 0,1 0 0,0 0 0,0 0 0,-5 7 0,1 0 0,0 0 0,1 0 0,1 0 0,-1 1 0,-6 22 0,12-33 0,-3 7 0,1-1 0,0 1 0,1-1 0,0 1 0,0 0 0,0-1 0,1 9 0,0-14 0,0 0 0,0 0 0,0-1 0,1 1 0,-1 0 0,0 0 0,1 0 0,-1 0 0,1-1 0,-1 1 0,1 0 0,0 0 0,-1-1 0,1 1 0,-1 0 0,1-1 0,0 1 0,0-1 0,-1 1 0,1-1 0,0 1 0,0-1 0,0 0 0,0 1 0,-1-1 0,1 0 0,0 1 0,0-1 0,0 0 0,0 0 0,0 0 0,0 0 0,1 0 0,4 0 0,1-1 0,-1 1 0,11-4 0,-16 4 0,12-3-195,0-1 0,1-1 0,-2 0 0,1-1 0,-1 0 0,15-10 0,-10 4-6631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0.410"/>
    </inkml:context>
    <inkml:brush xml:id="br0">
      <inkml:brushProperty name="width" value="0.05" units="cm"/>
      <inkml:brushProperty name="height" value="0.05" units="cm"/>
      <inkml:brushProperty name="color" value="#E71224"/>
    </inkml:brush>
  </inkml:definitions>
  <inkml:trace contextRef="#ctx0" brushRef="#br0">1 1 24575,'0'0'0,"0"0"0,0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1.460"/>
    </inkml:context>
    <inkml:brush xml:id="br0">
      <inkml:brushProperty name="width" value="0.05" units="cm"/>
      <inkml:brushProperty name="height" value="0.05" units="cm"/>
      <inkml:brushProperty name="color" value="#E71224"/>
    </inkml:brush>
  </inkml:definitions>
  <inkml:trace contextRef="#ctx0" brushRef="#br0">485 2 24575,'-13'-1'0,"1"1"0,-1 0 0,0 0 0,0 2 0,0-1 0,-22 7 0,17-3 0,1 1 0,-1 1 0,-32 18 0,43-20 0,0-1 0,0 1 0,0 1 0,0-1 0,1 1 0,0 0 0,0 1 0,1-1 0,-8 12 0,10-13 0,0 0 0,1 1 0,-1 0 0,1-1 0,0 1 0,1 0 0,0 0 0,-1 0 0,2 0 0,-1 0 0,1 0 0,0 1 0,0-1 0,2 7 0,-1-3 0,2 0 0,0 0 0,0 0 0,0 0 0,1-1 0,1 1 0,0-1 0,0 0 0,1-1 0,0 1 0,0-1 0,9 8 0,-10-10 0,1 0 0,0-1 0,1 0 0,-1-1 0,1 1 0,0-1 0,0 0 0,0-1 0,1 0 0,-1 0 0,1 0 0,0-1 0,0 0 0,-1-1 0,1 0 0,9 1 0,-5-3 0,0 0 0,-1-1 0,1 0 0,-1 0 0,1-2 0,-1 1 0,0-1 0,0-1 0,0 0 0,-1 0 0,0-1 0,0-1 0,0 0 0,-1 0 0,0 0 0,0-1 0,-1-1 0,0 0 0,-1 0 0,12-17 0,-16 21 0,-1 0 0,1 0 0,-1-1 0,0 1 0,0 0 0,-1-1 0,1 0 0,-1 1 0,-1-1 0,1 0 0,-1 1 0,0-1 0,0 0 0,-1 0 0,1 1 0,-1-1 0,-1 0 0,1 1 0,-1-1 0,0 1 0,0 0 0,0-1 0,-1 1 0,0 0 0,0 0 0,0 1 0,-1-1 0,1 1 0,-1-1 0,0 1 0,0 0 0,-1 1 0,1-1 0,-1 1 0,0 0 0,-8-4 0,2 3 0,0 0 0,1 2 0,-2-1 0,1 1 0,0 1 0,0 0 0,0 1 0,-1 0 0,1 0 0,0 1 0,-15 3 0,-3 2 0,1 2 0,0 0 0,-31 15 0,35-13 0,1 2 0,0 0 0,1 1 0,-39 31 0,52-37 0,1 1 0,0-1 0,0 2 0,1-1 0,0 1 0,0 0 0,1 1 0,0-1 0,1 1 0,0 0 0,0 1 0,1-1 0,-4 20 0,7-27 0,0 1 0,1-1 0,0 1 0,0-1 0,0 1 0,0-1 0,0 1 0,1-1 0,0 1 0,0-1 0,0 1 0,0-1 0,0 0 0,0 0 0,1 1 0,0-1 0,0 0 0,3 4 0,-2-3 0,1-1 0,0 1 0,-1-1 0,1 0 0,0 0 0,1-1 0,-1 1 0,0-1 0,1 0 0,-1 0 0,1 0 0,8 1 0,-1-1 0,-1 0 0,0-1 0,0-1 0,1 0 0,-1 0 0,0-1 0,0-1 0,0 0 0,0 0 0,0-1 0,0-1 0,0 0 0,10-5 0,4-4 0,0 0 0,-1-2 0,-1-1 0,23-20 0,-26 20 0,-2-1 0,21-23 0,-33 33 0,0 0 0,-1-1 0,0 1 0,0-1 0,-1 0 0,0 0 0,0-1 0,-1 1 0,4-14 0,-7 21 0,0 0 0,0 0 0,1 0 0,-1 0 0,0 0 0,0 0 0,0 0 0,0 0 0,0 0 0,0 0 0,0 0 0,-1 0 0,1 0 0,0 0 0,0 0 0,-1 0 0,1 0 0,-1 0 0,1 0 0,-1 1 0,1-1 0,-1 0 0,1 0 0,-1 0 0,-1 0 0,1 0 0,0 1 0,-1-1 0,1 1 0,0-1 0,-1 1 0,1 0 0,0 0 0,-1 0 0,1 0 0,0 0 0,-1 0 0,1 0 0,0 0 0,-1 0 0,1 1 0,0-1 0,-1 0 0,1 1 0,-1 0 0,-8 3 38,1 0 0,0 1 0,0 0 0,0 1 0,1 0 0,-1 0 0,1 1 0,-12 13 0,15-15-152,1 0 0,0 0 0,0 1 0,1-1 1,-1 1-1,1 0 0,0 0 0,1 0 1,0 0-1,0 1 0,0-1 0,0 1 1,1-1-1,0 12 0,2 7-6712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3.149"/>
    </inkml:context>
    <inkml:brush xml:id="br0">
      <inkml:brushProperty name="width" value="0.05" units="cm"/>
      <inkml:brushProperty name="height" value="0.05" units="cm"/>
      <inkml:brushProperty name="color" value="#E71224"/>
    </inkml:brush>
  </inkml:definitions>
  <inkml:trace contextRef="#ctx0" brushRef="#br0">558 1 24575,'0'0'0,"0"0"0,0 0 0,0 0 0,5 5 0,176 159 0,1 0 0,-37 3-311,-10 10-140,-84-110 395,155 227 56,-152-205 0,62 136 0,-97-180 0,-2 1 0,-2 0 0,-2 1 0,-2 0 0,-2 1 0,-2 0 0,-2 0 0,-3 1 0,-1-1 0,-3 1 0,-2 0 0,-11 51 0,-1-28-363,-43 112 1,-46 64-363,-17-3 735,-167 250 0,-188 201-111,324-494-365,119-162 691,-2-1 0,-71 59 1,88-83 355,-31 17 0,44-28-473,-1 0 1,0-1 0,-1 0-1,1 0 1,-1 0-1,1-1 1,-1-1 0,-10 2-1,8-5-108,7 1 0,5 1 0,-5-16 0,-1 4 0,-1 1 0,0 0 0,-1 0 0,-1 0 0,-7-9 0,11 16 0,1 1 0,-1 0 0,1 0 0,-1 1 0,0-1 0,0 0 0,0 1 0,-1 0 0,1 0 0,-1 0 0,1 0 0,-1 0 0,1 1 0,-1-1 0,0 1 0,0 0 0,0 0 0,0 1 0,-6-1 0,8 1 0,0 0 0,0 0 0,1 1 0,-1-1 0,0 1 0,0-1 0,1 1 0,-1 0 0,1-1 0,-1 1 0,0 0 0,1 0 0,0 0 0,-1 0 0,1 1 0,0-1 0,-1 0 0,1 0 0,0 1 0,0-1 0,0 1 0,0-1 0,0 1 0,0-1 0,1 1 0,-1 0 0,0-1 0,1 1 0,0 0 0,-1 0 0,1-1 0,0 1 0,0 0 0,0 0 0,0 0 0,0-1 0,0 1 0,0 0 0,1 0 0,-1-1 0,1 1 0,-1 0 0,1-1 0,0 1 0,-1 0 0,1-1 0,0 1 0,1 1 0,2 2 0,1-1 0,0 1 0,0-1 0,0 0 0,0 0 0,0 0 0,1-1 0,0 0 0,-1 0 0,1 0 0,8 2 0,-3-2 0,0 0 0,1 0 0,-1-1 0,1-1 0,15 1 0,-19-2 0,0 0 0,-1-1 0,1 0 0,0-1 0,0 1 0,8-4 0,-12 4 0,-1-1 0,0 1 0,1-1 0,-1 0 0,0 0 0,0 0 0,0 0 0,0 0 0,0-1 0,0 0 0,-1 1 0,1-1 0,-1 0 0,0 0 0,2-3 0,-4 5 0,1 1 0,-1 0 0,0 0 0,0-1 0,0 1 0,1 0 0,-1 0 0,0-1 0,0 1 0,0 0 0,0-1 0,0 1 0,0 0 0,0-1 0,0 1 0,0 0 0,0-1 0,0 1 0,0 0 0,0-1 0,0 1 0,0 0 0,0-1 0,0 1 0,0 0 0,0 0 0,0-1 0,0 1 0,-1 0 0,1-1 0,0 1 0,0 0 0,0 0 0,-1-1 0,1 1 0,0 0 0,-1-1 0,0 1 0,0 0 0,0-1 0,0 1 0,0 0 0,0 0 0,0 0 0,0 0 0,0 0 0,0 0 0,-1 0 0,0 0 0,-29 9 0,22-5 0,0 0 0,0 1 0,-10 8 0,-8 4 0,33-29 0,-1 5 0,1 0 0,-1 0 0,-1-1 0,5-9 0,-8 15 0,0-1 0,0 0 0,0 0 0,0 0 0,-1 0 0,0 0 0,1 0 0,-1 0 0,0 0 0,-1 0 0,1 0 0,0 0 0,-1 0 0,0 0 0,1 0 0,-2-3 0,1 4 17,-1 0-1,1-1 0,0 1 0,0 0 1,-1 0-1,1 0 0,-1 0 0,0 0 1,0 1-1,1-1 0,-1 0 0,0 1 1,0-1-1,-1 1 0,1 0 0,0 0 1,0 0-1,-1 0 0,1 0 0,-4-1 1,0 1-207,1 0 0,-1 0 1,1 1-1,-1 0 0,0 0 1,1 0-1,-1 0 1,-5 2-1,-8 3-6636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4.383"/>
    </inkml:context>
    <inkml:brush xml:id="br0">
      <inkml:brushProperty name="width" value="0.05" units="cm"/>
      <inkml:brushProperty name="height" value="0.05" units="cm"/>
      <inkml:brushProperty name="color" value="#E71224"/>
    </inkml:brush>
  </inkml:definitions>
  <inkml:trace contextRef="#ctx0" brushRef="#br0">432 1 24575,'0'6'0,"-2"37"0,-3 0 0,-18 77 0,18-96 0,-32 130-324,-109 289-1,78-280 325,-59 153 0,108-261 541,22-79-499,1 0 0,12-43 0,-3 16-60,81-325-331,-16 63 87,-42 147 262,25-91 0,-59 248 51,-1 6 14,-1 0 1,1 1-1,0-1 1,0 0-1,0 1 1,4-6-1,-5 8-62,0 0 1,0 0-1,0 0 0,0 0 0,0 0 0,1 0 0,-1 0 0,0 0 0,0 0 0,0 0 0,1-1 1,-1 1-1,0 0 0,0 0 0,0 0 0,0 0 0,1 0 0,-1 0 0,0 1 0,0-1 0,0 0 0,0 0 1,1 0-1,-1 0 0,0 0 0,0 0 0,0 0 0,0 0 0,1 0 0,-1 0 0,0 0 0,0 1 0,0-1 1,0 0-1,0 0 0,1 0 0,-1 0 0,0 0 0,0 1 0,0-1 0,6 8-26,-5-6 21,9 16 2,0 1 0,13 34 0,8 46 0,33 193 0,-1-1 0,-62-286 0,7 22 0,16 39 0,-20-58 0,-1-1 0,1 0 0,0 0 0,1-1 0,-1 1 0,2-1 0,-1 0 0,0 0 0,1 0 0,7 5 0,-10-10 0,-1 1 0,0-1 0,1 1 0,-1-1 0,1 0 0,0 0 0,-1 0 0,1 0 0,0-1 0,0 1 0,-1-1 0,1 1 0,0-1 0,0 0 0,0 0 0,-1 0 0,1-1 0,0 1 0,0-1 0,0 1 0,-1-1 0,1 0 0,0 0 0,-1 0 0,1 0 0,-1-1 0,4-1 0,1-3 0,0 1 0,0-1 0,-1-1 0,0 1 0,0-1 0,-1 0 0,9-13 0,8-17 0,29-71 0,6-45 0,-14 17 0,29-172 0,-70 297 0,2-10 0,0-1 0,0-23 0,-4 42-1365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301"/>
    </inkml:context>
    <inkml:brush xml:id="br0">
      <inkml:brushProperty name="width" value="0.05" units="cm"/>
      <inkml:brushProperty name="height" value="0.05" units="cm"/>
      <inkml:brushProperty name="color" value="#E71224"/>
    </inkml:brush>
  </inkml:definitions>
  <inkml:trace contextRef="#ctx0" brushRef="#br0">451 0 24575,'-2'0'0,"0"0"0,0 0 0,0 0 0,0 0 0,0 1 0,0-1 0,0 0 0,1 1 0,-1-1 0,0 1 0,0 0 0,0 0 0,0 0 0,-1 1 0,-3 0 0,-19 10 0,1 0 0,0 1 0,1 2 0,1 0 0,0 1 0,1 2 0,-22 23 0,21-17 0,1 0 0,2 2 0,0 0 0,2 1 0,-25 53 0,29-50 0,1 0 0,1 1 0,2 0 0,1 1 0,1 0 0,-3 56 0,9-81 0,1 1 0,1-1 0,-1 0 0,1 0 0,0 0 0,1 0 0,-1 0 0,4 7 0,-3-11 0,-1 1 0,1-1 0,0 0 0,0 0 0,1 0 0,-1 0 0,1 0 0,-1 0 0,1 0 0,0-1 0,0 0 0,0 1 0,0-1 0,0 0 0,1-1 0,6 4 0,-1-2 0,0 0 0,1-1 0,-1 0 0,0-1 0,1 0 0,9 0 0,2-1 0,39-7 0,-25 0-3,0-1 0,-1-2-1,0-2 1,-1-1 0,45-24-1,145-102-1897,-117 65-4369</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192"/>
    </inkml:context>
    <inkml:brush xml:id="br0">
      <inkml:brushProperty name="width" value="0.05" units="cm"/>
      <inkml:brushProperty name="height" value="0.05" units="cm"/>
      <inkml:brushProperty name="color" value="#E71224"/>
    </inkml:brush>
  </inkml:definitions>
  <inkml:trace contextRef="#ctx0" brushRef="#br0">211 37 24575,'0'6'0,"-1"29"0,-7 44 0,2-34 0,-141 747 0,136-749 0,-1 3 0,2 1 0,-5 58 0,15-100 0,0-11 0,2-14 0,0-252 0,4-87 0,0 297 0,24-113 0,-21 139 0,2 0 0,1 1 0,2 0 0,25-44 0,-33 68 0,0 1 0,1 0 0,1 1 0,-1-1 0,1 1 0,1 1 0,0-1 0,0 1 0,13-7 0,-16 11 0,0 1 0,0-1 0,0 2 0,1-1 0,-1 1 0,1 0 0,0 0 0,0 1 0,-1 0 0,1 0 0,0 0 0,0 1 0,0 0 0,0 1 0,0 0 0,0 0 0,9 2 0,2 3 0,0 0 0,0 1 0,0 1 0,0 1 0,-2 0 0,1 2 0,-1 0 0,0 0 0,-1 1 0,20 22 0,-20-18 0,-1 2 0,0-1 0,-1 1 0,-2 1 0,1 0 0,-2 1 0,-1 0 0,14 42 0,-15-33 0,-2 1 0,0 1 0,-2-1 0,-1 1 0,-2-1 0,-1 1 0,-1 0 0,-2-1 0,-1 1 0,-1-1 0,-2 0 0,-1 0 0,-1-1 0,-1 0 0,-2-1 0,-29 52 0,23-52 0,-2 0 0,0-1 0,-2-1 0,-1-1 0,-30 24 0,36-34 0,-2 0 0,1-2 0,-2-1 0,0 0 0,0-1 0,-1-1 0,-1-2 0,-30 10 0,41-15 0,1-1 0,0-1 0,0 1 0,-1-2 0,1 1 0,-1-1 0,-17-3 0,22 2 0,1-1 0,-1 1 0,0-1 0,0 0 0,1 0 0,-1-1 0,1 0 0,0 0 0,0 0 0,0-1 0,0 1 0,1-1 0,-1 0 0,-5-8 0,4 5-273,1-1 0,0 0 0,0 0 0,-4-10 0,1-4-6553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540"/>
    </inkml:context>
    <inkml:brush xml:id="br0">
      <inkml:brushProperty name="width" value="0.05" units="cm"/>
      <inkml:brushProperty name="height" value="0.05" units="cm"/>
      <inkml:brushProperty name="color" value="#E71224"/>
    </inkml:brush>
  </inkml:definitions>
  <inkml:trace contextRef="#ctx0" brushRef="#br0">269 0 24575,'-2'71'0,"-13"81"0,-21 63 0,16-112 0,-5 0 0,-4-2 0,-43 100 0,44-136 0,28-64 31,-1 1 0,0-1 0,0 1 0,1-1 0,-1 0 0,0 1 0,0-1 0,-1 0 1,1 0-1,-2 2 0,2-2-121,0-1 0,0 0 0,0 1 0,1-1 0,-1 0 1,0 0-1,0 1 0,0-1 0,0 0 0,0 0 1,0 0-1,0 0 0,0 0 0,1 0 0,-1 0 0,0-1 1,0 1-1,-2-1 0,-7-3-6736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876"/>
    </inkml:context>
    <inkml:brush xml:id="br0">
      <inkml:brushProperty name="width" value="0.05" units="cm"/>
      <inkml:brushProperty name="height" value="0.05" units="cm"/>
      <inkml:brushProperty name="color" value="#E71224"/>
    </inkml:brush>
  </inkml:definitions>
  <inkml:trace contextRef="#ctx0" brushRef="#br0">0 194 24575,'50'2'0,"9"1"0,17-7 0,0-3 0,80-19 0,144-52 0,-208 49 0,62-18 0,-148 45 0,-1 1 0,1-1 0,0 1 0,11 0 0,-16 1 0,0 0 0,1 0 0,-1 0 0,0 0 0,1 0 0,-1 1 0,0-1 0,1 0 0,-1 1 0,0-1 0,0 1 0,0-1 0,1 1 0,-1 0 0,0 0 0,0-1 0,0 1 0,0 0 0,0 0 0,0 0 0,0 0 0,0 2 0,1 0 31,0 0-1,-1 1 1,0-1-1,0 0 0,0 1 1,0 0-1,0-1 1,-1 1-1,0-1 1,0 7-1,0 4-585,-4 18-1,2-24-33,-4 29-6237</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226"/>
    </inkml:context>
    <inkml:brush xml:id="br0">
      <inkml:brushProperty name="width" value="0.05" units="cm"/>
      <inkml:brushProperty name="height" value="0.05" units="cm"/>
      <inkml:brushProperty name="color" value="#E71224"/>
    </inkml:brush>
  </inkml:definitions>
  <inkml:trace contextRef="#ctx0" brushRef="#br0">0 181 24575,'3'0'0,"0"-1"0,0 1 0,1 0 0,-1 0 0,4 1 0,4-1 0,34-1 0,77-13 0,43-19 0,-132 25 0,232-65 0,-150 38 0,-80 25-1365,-10 4-5461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559"/>
    </inkml:context>
    <inkml:brush xml:id="br0">
      <inkml:brushProperty name="width" value="0.05" units="cm"/>
      <inkml:brushProperty name="height" value="0.05" units="cm"/>
      <inkml:brushProperty name="color" value="#E71224"/>
    </inkml:brush>
  </inkml:definitions>
  <inkml:trace contextRef="#ctx0" brushRef="#br0">1 27 24575,'49'2'0,"54"10"0,-19-2 0,-5-4-227,1-3-1,0-3 1,0-4-1,-1-3 1,134-31-1,-171 27-6598</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7.091"/>
    </inkml:context>
    <inkml:brush xml:id="br0">
      <inkml:brushProperty name="width" value="0.05" units="cm"/>
      <inkml:brushProperty name="height" value="0.05" units="cm"/>
      <inkml:brushProperty name="color" value="#E71224"/>
    </inkml:brush>
  </inkml:definitions>
  <inkml:trace contextRef="#ctx0" brushRef="#br0">294 155 24575,'-11'1'0,"4"1"0,1 1 0,-1 0 0,0 0 0,1 0 0,0 1 0,-1 0 0,1 0 0,1 1 0,-7 5 0,6-5 0,-12 10 0,0 1 0,1 0 0,1 1 0,1 1 0,0 1 0,1 0 0,2 1 0,-1 0 0,2 1 0,1 0 0,1 1 0,0 0 0,2 0 0,-7 33 0,11-33 0,0 0 0,1 0 0,1 1 0,1-1 0,1 0 0,1 1 0,1-1 0,6 22 0,-6-33 0,1 1 0,0-1 0,0 1 0,1-1 0,1 0 0,0-1 0,1 0 0,0 0 0,0 0 0,1-1 0,0 0 0,0 0 0,1-1 0,1 0 0,-1 0 0,14 7 0,-13-10 0,1 1 0,0-2 0,0 1 0,0-2 0,0 1 0,0-2 0,1 1 0,-1-1 0,14 0 0,-8-2 0,0-1 0,0 0 0,-1-1 0,1-1 0,27-8 0,-10-1 0,-1-1 0,-1-2 0,0-1 0,-1-2 0,40-29 0,-47 29 0,0-2 0,-2 0 0,0-1 0,-1-1 0,-1-1 0,-1-1 0,-1-1 0,-2 0 0,27-54 0,-35 60 0,-1-1 0,0 0 0,-2 0 0,0 0 0,-1-1 0,1-30 0,-4 33 0,-1 1 0,-2-1 0,1 1 0,-2-1 0,0 1 0,-2 0 0,1 0 0,-11-22 0,10 28 0,-1-1 0,0 1 0,-1 0 0,0 1 0,-1-1 0,0 2 0,0-1 0,-1 1 0,-1 0 0,1 1 0,-2 0 0,1 0 0,-17-8 0,11 8 0,-1 0 0,0 2 0,0 0 0,0 1 0,0 0 0,-1 2 0,0 0 0,0 1 0,-18 0 0,5 3-254,1 1 0,-1 2-1,1 1 1,0 1 0,0 2-1,-35 13 1,-38 23-6157</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026"/>
    </inkml:context>
    <inkml:brush xml:id="br0">
      <inkml:brushProperty name="width" value="0.05" units="cm"/>
      <inkml:brushProperty name="height" value="0.05" units="cm"/>
      <inkml:brushProperty name="color" value="#E71224"/>
    </inkml:brush>
  </inkml:definitions>
  <inkml:trace contextRef="#ctx0" brushRef="#br0">1 4476 24575,'29'-1'0,"-1"-3"0,1 0 0,50-15 0,-48 10 0,0-2 0,-1-1 0,0-1 0,-1-2 0,-1-1 0,31-22 0,147-131 0,-197 161 0,229-213-302,-21-21-1,-64 36 303,208-370 0,-244 335 3,-94 184-19,-3-1 1,18-80-1,-20 48 34,-4-1 0,-4 0 1,-3-1-1,-8-117 0,-38-113 337,24 251-287,-3 1-1,-39-101 1,14 72-68,-65-112 0,67 143 0,-2 2 0,-72-82 0,77 106 0,-3 3 0,-79-62 0,-102-50 0,43 45 0,67 41 0,87 47 0,20 14 0,0 0 0,0 0 0,0 1 0,-1 0 0,1 0 0,-1 0 0,0 0 0,0 1 0,-7-2 0,4 5 0,9-1 0,0 0 0,0 0 0,-1 0 0,1 0 0,0 0 0,0 0 0,-1 0 0,1 0 0,0 0 0,0 0 0,0 0 0,-1 0 0,1 0 0,0 0 0,0 0 0,-1 0 0,1 0 0,0 0 0,0-1 0,0 1 0,-1 0 0,1 0 0,0 0 0,0 0 0,0 0 0,0-1 0,-1 1 0,1 0 0,0 0 0,0 0 0,0 0 0,0-1 0,0 1 0,0 0 0,0 0 0,-1 0 0,1-1 0,0 1 0,0 0 0,0 0 0,0-1 0,0 1 0,0 0 0,0-1 0,-2-4 0,0 0 0,-1 0 0,1 0 0,-1 0 0,-6-8 0,7 11 0,0 1 0,0-1 0,-1 0 0,1 1 0,0-1 0,0 1 0,-1 0 0,1-1 0,-1 1 0,1 0 0,-1 1 0,0-1 0,1 0 0,-4 0 0,-11 0 0,1 0 0,-24 2 0,12 0 0,28-1 0,-1 0 0,0 0 0,0 1 0,0-1 0,0 0 0,0 1 0,0-1 0,0 0 0,0 1 0,1-1 0,-1 1 0,0-1 0,0 1 0,1 0 0,-1-1 0,0 1 0,1 0 0,-1-1 0,0 1 0,1 0 0,-1 0 0,1-1 0,0 1 0,-1 0 0,1 0 0,-1 0 0,1 0 0,0 0 0,0 0 0,0 0 0,0 0 0,-1 0 0,1 1 0,0 6 0,0 0 0,0 0 0,2 10 0,-1-5 0,-1-17 0,0 0 0,-1 0 0,1 0 0,-1 0 0,0 1 0,0-1 0,-3-5 0,3 7 0,0 0 0,0 0 0,0 0 0,-1 1 0,1-1 0,0 1 0,-1-1 0,1 1 0,-1-1 0,0 1 0,1 0 0,-1 0 0,0 0 0,0 0 0,0 0 0,-4-1 0,3 1 0,0 0 0,-1 0 0,1 1 0,-1-1 0,1 1 0,-1 0 0,1 0 0,0 0 0,-1 0 0,1 0 0,-1 1 0,1 0 0,-1-1 0,-5 4 0,5-2 0,-1 0 0,1 1 0,0-1 0,1 1 0,-1 0 0,0 0 0,1 0 0,0 1 0,-6 7 0,3-3 0,1 1 0,0 0 0,0 0 0,1 1 0,0-1 0,1 1 0,0 0 0,1 0 0,-3 15 0,5-18 0,-1 0 0,1-1 0,1 1 0,-1 0 0,1-1 0,0 1 0,1 0 0,-1-1 0,1 0 0,1 1 0,-1-1 0,1 0 0,6 10 0,-6-12 0,0 0 0,0 0 0,0 0 0,1-1 0,-1 1 0,1-1 0,0 0 0,0 0 0,0 0 0,1 0 0,-1-1 0,1 0 0,-1 0 0,1 0 0,0 0 0,0-1 0,0 0 0,9 1 0,-9-1 0,1-1 0,-1-1 0,0 1 0,0-1 0,0 0 0,0 0 0,0 0 0,0-1 0,0 0 0,0 0 0,-1 0 0,1 0 0,-1-1 0,1 0 0,-1 0 0,0 0 0,0 0 0,0-1 0,-1 1 0,1-1 0,-1 0 0,0 0 0,0 0 0,0-1 0,-1 1 0,4-9 0,-4 9 0,0 0 0,-1 0 0,1 0 0,-1 0 0,0-1 0,0 1 0,-1 0 0,1-1 0,-1 1 0,0 0 0,0-1 0,-1 1 0,1-1 0,-1 1 0,0 0 0,0 0 0,0-1 0,-1 1 0,1 0 0,-1 0 0,0 0 0,0 1 0,-1-1 0,1 0 0,-1 1 0,0-1 0,0 1 0,0 0 0,0 0 0,0 0 0,-7-3 0,4 2 0,-1 0 0,0 1 0,0 0 0,0 0 0,0 0 0,-1 1 0,1 1 0,0-1 0,-1 1 0,-13 0 0,15 1 0,0 0 0,0 0 0,1 1 0,-1 0 0,0 0 0,0 0 0,1 1 0,-1 0 0,1 0 0,-1 1 0,1-1 0,0 1 0,0 0 0,-7 6 0,-16 20-1365,5 1-5461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980"/>
    </inkml:context>
    <inkml:brush xml:id="br0">
      <inkml:brushProperty name="width" value="0.05" units="cm"/>
      <inkml:brushProperty name="height" value="0.05" units="cm"/>
      <inkml:brushProperty name="color" value="#E71224"/>
    </inkml:brush>
  </inkml:definitions>
  <inkml:trace contextRef="#ctx0" brushRef="#br0">272 440 24575,'0'-2'0,"0"1"0,-1-1 0,1 0 0,-1 1 0,0-1 0,0 1 0,1-1 0,-1 1 0,0-1 0,0 1 0,-2-3 0,-2-3 0,-6-9 0,0-1 0,-2 2 0,1 0 0,-2 0 0,0 1 0,-16-12 0,22 20 0,1 0 0,-1 1 0,0 0 0,-1 0 0,1 1 0,-1 0 0,0 1 0,0 0 0,0 0 0,-1 1 0,1 0 0,-1 1 0,1 0 0,-16 0 0,20 3 0,14 0 0,16 2 0,-8-3 0,-1-1 0,0 0 0,1-2 0,-1 0 0,0-1 0,0 0 0,0-1 0,0-1 0,-1-1 0,0 0 0,21-12 0,-30 14 0,-1 1 0,0-1 0,-1 0 0,1 0 0,-1-1 0,0 1 0,0-1 0,0 0 0,0 0 0,-1 0 0,0-1 0,4-9 0,-5 11 0,-1-1 0,1 0 0,-1 1 0,0-1 0,-1 0 0,1 0 0,-1 0 0,0 0 0,0 0 0,-1 0 0,1 0 0,-1 0 0,0 1 0,-1-1 0,1 0 0,-3-5 0,3 7 0,-1 0 0,1 0 0,-1 1 0,0-1 0,0 1 0,0-1 0,0 1 0,0 0 0,0-1 0,0 1 0,-1 0 0,1 1 0,-1-1 0,-3-1 0,2 1 0,-1 0 0,1 0 0,-1 1 0,1 0 0,-1 0 0,0 0 0,1 1 0,-9-1 0,2 2 0,-1 0 0,1 1 0,0 0 0,0 0 0,-1 1 0,-19 9 0,19-7 0,1 1 0,-20 13 0,26-16 0,1 1 0,-1 0 0,1 0 0,0 0 0,0 0 0,0 0 0,1 1 0,-5 8 0,5-5-1365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230"/>
    </inkml:context>
    <inkml:brush xml:id="br0">
      <inkml:brushProperty name="width" value="0.05" units="cm"/>
      <inkml:brushProperty name="height" value="0.05" units="cm"/>
      <inkml:brushProperty name="color" value="#E71224"/>
    </inkml:brush>
  </inkml:definitions>
  <inkml:trace contextRef="#ctx0" brushRef="#br0">118 0 24575,'-2'7'0,"-7"30"0,1 0 0,-4 49 0,6-31 0,0-13 0,-52 447 0,42 8 0,17-484 0,-1-30 0,-1 1 0,14-271 0,-5 159 0,46-386 0,-49 483 0,1 3 0,-2-1 0,0-57 0,-4 86 0,0 0 0,0 1 0,0-1 0,0 0 0,0 0 0,1 0 0,-1 0 0,0 0 0,0 0 0,0 0 0,0 0 0,0 0 0,0 0 0,0 0 0,0 0 0,0 0 0,0 0 0,0 0 0,0 0 0,0 0 0,1 0 0,-1 0 0,0 0 0,0 0 0,0 0 0,0 0 0,0 0 0,0 0 0,0-1 0,0 1 0,0 0 0,0 0 0,0 0 0,0 0 0,0 0 0,0 0 0,0 0 0,0 0 0,1 0 0,-1 0 0,5 10 0,-4-7 0,57 130 0,19 40 0,124 231-290,37-15 0,-234-383 304,-2-3 29,0 1-1,1-1 1,-1 1 0,1-1-1,0 0 1,0 0 0,0 0-1,1-1 1,-1 1 0,5 2 0,-8-5-39,1 0 0,-1 1 0,1-1 0,0 0 0,-1 0 1,1 0-1,-1 0 0,1 0 0,0 0 0,-1 0 0,1 0 1,-1 0-1,1 0 0,0 0 0,-1 0 0,1 0 0,-1-1 1,1 1-1,-1 0 0,1 0 0,0-1 0,-1 1 0,1 0 1,-1-1-1,1 1 0,-1 0 0,0-1 0,1 0 0,10-16-28,-4-4 24,-1 0 0,0 0 0,4-37 0,-6 28 0,27-187 0,-10-1 0,-7-230 0,-15 415 342,0 27-684,1 20-1023,0 0-5461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585"/>
    </inkml:context>
    <inkml:brush xml:id="br0">
      <inkml:brushProperty name="width" value="0.05" units="cm"/>
      <inkml:brushProperty name="height" value="0.05" units="cm"/>
      <inkml:brushProperty name="color" value="#E71224"/>
    </inkml:brush>
  </inkml:definitions>
  <inkml:trace contextRef="#ctx0" brushRef="#br0">44 1 24575,'6'206'0,"-48"570"-645,40-759 645,-1 8 0,0 34 0,4-53-1257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658"/>
    </inkml:context>
    <inkml:brush xml:id="br0">
      <inkml:brushProperty name="width" value="0.05" units="cm"/>
      <inkml:brushProperty name="height" value="0.05" units="cm"/>
      <inkml:brushProperty name="color" value="#E71224"/>
    </inkml:brush>
  </inkml:definitions>
  <inkml:trace contextRef="#ctx0" brushRef="#br0">537 1 24575,'-4'7'0,"-40"69"0,-198 435-1459,183-360 730,-58 240 0,92-277 734,-11 128-1,30-168-20,3 1 0,13 137-1,-5-175-7,1 0-1,3 0 0,0 0 0,3-1 0,1-1 0,1 0 0,2 0 0,22 34 0,-24-48 40,0 0 0,2-1-1,0 0 1,1-2 0,1 0-1,0-1 1,2 0 0,0-2-1,0 0 1,2-1 0,0-2-1,45 20 1,-53-27 83,1 0 0,-1-1 0,1 0 0,0-2 1,0 0-1,0 0 0,0-1 0,0-1 0,1-1 0,20-3 0,0-4-6378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963"/>
    </inkml:context>
    <inkml:brush xml:id="br0">
      <inkml:brushProperty name="width" value="0.05" units="cm"/>
      <inkml:brushProperty name="height" value="0.05" units="cm"/>
      <inkml:brushProperty name="color" value="#E71224"/>
    </inkml:brush>
  </inkml:definitions>
  <inkml:trace contextRef="#ctx0" brushRef="#br0">26 123 24575,'-2'-1'0,"0"-1"0,0 0 0,0 0 0,0 0 0,0 0 0,1-1 0,-1 1 0,1-1 0,-1 1 0,1-1 0,0 1 0,0-1 0,0 1 0,0-1 0,0 0 0,1 0 0,-1 0 0,1 1 0,0-1 0,0-3 0,0 4 0,1 0 0,0 0 0,0 0 0,0 0 0,0 0 0,0 1 0,0-1 0,0 0 0,0 1 0,1-1 0,-1 1 0,1-1 0,-1 1 0,1-1 0,-1 1 0,1 0 0,0 0 0,2-1 0,5-2 0,-1-1 0,15-3 0,-7 3 0,0 1 0,0 0 0,1 1 0,-1 1 0,19-1 0,-24 3 0,0 0 0,1 1 0,-1 1 0,0 0 0,0 0 0,0 1 0,-1 0 0,19 8 0,-11-1 0,-1 1 0,1 0 0,-2 1 0,0 1 0,0 0 0,-1 2 0,-1-1 0,15 21 0,-11-11 0,-2 0 0,0 1 0,-2 0 0,-1 1 0,13 36 0,-13-22 0,-1 0 0,-3 1 0,-1 1 0,-2-1 0,-2 1 0,-3 80 0,-3-81 0,-3-1 0,-1 0 0,-2 0 0,-1-1 0,-3 0 0,-1 0 0,-23 47 0,25-63 0,-2 1 0,-1-2 0,-1 0 0,-1-1 0,-34 36 0,41-49 0,0 1 0,-1-1 0,0 0 0,0-1 0,-1 0 0,0-1 0,0 0 0,-1-1 0,1 0 0,-1-1 0,0 0 0,-1-1 0,1 0 0,-15 1 0,19-4 31,0 0 0,0 0 0,0-1 0,0 0 0,0-1 0,0 1 0,1-1 0,-1-1 1,1 0-1,-11-5 0,5 1-373,1-1 1,0 0 0,1 0-1,-19-19 1,13 10-6485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318"/>
    </inkml:context>
    <inkml:brush xml:id="br0">
      <inkml:brushProperty name="width" value="0.05" units="cm"/>
      <inkml:brushProperty name="height" value="0.05" units="cm"/>
      <inkml:brushProperty name="color" value="#E71224"/>
    </inkml:brush>
  </inkml:definitions>
  <inkml:trace contextRef="#ctx0" brushRef="#br0">80 1 24575,'0'13'0,"-27"418"0,17-318 0,-1 6 0,-21 353 0,33-439 0,-1-31 342,1-4-2049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665"/>
    </inkml:context>
    <inkml:brush xml:id="br0">
      <inkml:brushProperty name="width" value="0.05" units="cm"/>
      <inkml:brushProperty name="height" value="0.05" units="cm"/>
      <inkml:brushProperty name="color" value="#E71224"/>
    </inkml:brush>
  </inkml:definitions>
  <inkml:trace contextRef="#ctx0" brushRef="#br0">0 99 24575,'0'0'0,"16"0"0,54-4 0,112-21 0,-129 17 0,213-43 0,-230 44 0,-32 6 0,1 0 0,-1 0 0,1 1 0,-1-1 0,1 1 0,-1 0 0,9 1 0,-11 0 0,-1 0 0,1-1 0,0 1 0,0 0 0,-1 0 0,1 0 0,-1 0 0,1 0 0,-1 0 0,1 0 0,-1 0 0,0 1 0,1-1 0,-1 1 0,0-1 0,0 1 0,0-1 0,0 1 0,0-1 0,-1 1 0,2 2 0,1 6-341,0 0 0,0 0-1,1 18 1,0 2-6485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004"/>
    </inkml:context>
    <inkml:brush xml:id="br0">
      <inkml:brushProperty name="width" value="0.05" units="cm"/>
      <inkml:brushProperty name="height" value="0.05" units="cm"/>
      <inkml:brushProperty name="color" value="#E71224"/>
    </inkml:brush>
  </inkml:definitions>
  <inkml:trace contextRef="#ctx0" brushRef="#br0">0 73 24575,'0'0'0,"0"0"0,6 0 0,76 4 0,-4 1 0,-15-7-227,-1-1-1,1-4 1,-2-2-1,1-3 1,86-29-1,-127 34-6598</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367"/>
    </inkml:context>
    <inkml:brush xml:id="br0">
      <inkml:brushProperty name="width" value="0.05" units="cm"/>
      <inkml:brushProperty name="height" value="0.05" units="cm"/>
      <inkml:brushProperty name="color" value="#E71224"/>
    </inkml:brush>
  </inkml:definitions>
  <inkml:trace contextRef="#ctx0" brushRef="#br0">1 53 24575,'0'0'0,"10"-1"0,36-7 0,12-1 0,324-2 0,-43 4 0,-226-2-1365,-15 2-5461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706"/>
    </inkml:context>
    <inkml:brush xml:id="br0">
      <inkml:brushProperty name="width" value="0.05" units="cm"/>
      <inkml:brushProperty name="height" value="0.05" units="cm"/>
      <inkml:brushProperty name="color" value="#E71224"/>
    </inkml:brush>
  </inkml:definitions>
  <inkml:trace contextRef="#ctx0" brushRef="#br0">106 1 24575,'0'0'0,"0"0"0,-2 0 0,-3 4 0,-3 8 0,-2 11 0,-2 13 0,-1 17 0,0 26 0,0 26 0,1 20 0,4 29-1140,3 33 1140,2-2-1626,1-33-3799</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5.420"/>
    </inkml:context>
    <inkml:brush xml:id="br0">
      <inkml:brushProperty name="width" value="0.05" units="cm"/>
      <inkml:brushProperty name="height" value="0.05" units="cm"/>
      <inkml:brushProperty name="color" value="#E71224"/>
    </inkml:brush>
  </inkml:definitions>
  <inkml:trace contextRef="#ctx0" brushRef="#br0">600 2 24575,'0'0'0,"0"0"0,-8 0 0,-12 0 0,9-1 0,-1 1 0,1 0 0,-1 1 0,0 1 0,-13 3 0,22-5 0,1 1 0,-1 0 0,0 0 0,1 1 0,-1-1 0,1 0 0,0 1 0,-1-1 0,1 1 0,0 0 0,0 0 0,0 0 0,0 0 0,1 0 0,-1 0 0,0 1 0,1-1 0,0 0 0,-1 1 0,1-1 0,0 1 0,0 0 0,0-1 0,1 1 0,-1 0 0,1 0 0,-1 3 0,1-5 0,0-1 0,0 0 0,0 1 0,-1-1 0,1 1 0,0-1 0,0 1 0,0-1 0,0 0 0,0 1 0,0-1 0,0 1 0,0-1 0,0 1 0,1-1 0,-1 1 0,0-1 0,0 0 0,0 1 0,0-1 0,0 1 0,1-1 0,-1 0 0,0 1 0,0-1 0,1 1 0,-3-1 0,-1 0 0,0 1 0,1-1 0,-1 1 0,0-1 0,1 1 0,-1 0 0,1 0 0,-1 0 0,1 0 0,0 1 0,0-1 0,-4 3 0,-1 3 0,0-1 0,-9 12 0,11-12 0,0 0 0,-1 0 0,-10 8 0,12-14 0,-1 1 0,0-1 0,0 0 0,-8-1 0,-2 1 0,15 0 0,0-1 0,0 1 0,-1 0 0,1 0 0,0 0 0,0 0 0,-1 1 0,1-1 0,0 0 0,0 0 0,-1 0 0,1 0 0,0 0 0,0 0 0,0 0 0,-1 0 0,1 0 0,0 1 0,0-1 0,0 0 0,-1 0 0,1 0 0,0 0 0,0 0 0,0 1 0,0-1 0,0 0 0,-1 0 0,1 0 0,0 1 0,0-1 0,0 0 0,0 0 0,0 1 0,0-1 0,0 0 0,0 0 0,0 1 0,0-1 0,0 0 0,0 0 0,0 0 0,0 1 0,0-1 0,0 0 0,0 0 0,0 1 0,0-1 0,0 0 0,0 0 0,0 0 0,1 1 0,-1-1 0,0 0 0,0 0 0,0 0 0,0 1 0,0-1 0,1 0 0,-1 0 0,0 0 0,1 1 0,13 17 0,-9-13 0,64 71 0,109 92 0,-77-75-314,141 166-1,165 272-262,-330-414 385,-5 3 0,99 228 0,-100-161 192,-9 3 0,49 250 0,1 407 0,-99-574-447,-28 336 0,-93 268-447,73-689 894,-7-1 0,-90 242 0,-37-22 0,-18-8 0,146-313 0,-136 271-366,-20-12 1,150-271 420,-132 233 1744,120-177 192,-58 115-1535,107-229-456,0-1 0,-1 0 0,0 0 0,-17 15 0,-57 48 0,60-56 0,-11 3 0,36-25 0,-1 1 0,1-1 0,0 0 0,0 1 0,-1-1 0,1 0 0,0 0 0,0 1 0,-1-1 0,1 0 0,0 1 0,0-1 0,0 1 0,0-1 0,0 0 0,0 1 0,-1-1 0,1 1 0,0-1 0,0 0 0,0 1 0,1 0 0,-1-1 0,0 0 0,0 0 0,0 0 0,0 1 0,0-1 0,0 0 0,0 0 0,0 0 0,0 0 0,0 0 0,0 1 0,0-1 0,0 0 0,0 0 0,-1 0 0,1 0 0,0 0 0,0 1 0,0-1 0,0 0 0,0 0 0,0 0 0,0 0 0,0 0 0,0 0 0,0 0 0,-1 1 0,1-1 0,0 0 0,0 0 0,0 0 0,0 0 0,0 0 0,0 0 0,-1 0 0,1 0 0,0 0 0,0 0 0,0 0 0,0 0 0,0 0 0,-1 0 0,1 0 0,0 0 0,0 0 0,0 0 0,0 0 0,-1 0 0,1 0 0,0 0 0,0 0 0,0 0 0,0 0 0,0 0 0,0 0 0,-1 0 0,1 0 0,0 0 0,0-1 0,0 1 0,-5-1 0,1-1 0,-1 0 0,1 0 0,-1 0 0,1-1 0,-8-5 0,-12-7 0,15 11 0,-1 0 0,0 1 0,-1 0 0,1 1 0,0 0 0,-1 1 0,1 0 0,-1 0 0,1 1 0,-1 1 0,-20 3 0,27-3 0,1 0 0,-1 0 0,1 0 0,0 1 0,-1 0 0,1-1 0,0 1 0,0 0 0,0 1 0,0-1 0,1 1 0,-1-1 0,0 1 0,-2 3 0,4-3 0,-1-1 0,1 0 0,0 1 0,-1-1 0,1 1 0,0-1 0,1 1 0,-1-1 0,0 1 0,1 0 0,0-1 0,-1 1 0,1 0 0,0-1 0,0 1 0,1 0 0,-1-1 0,0 1 0,2 5 0,-1-6 0,0-1 0,0 1 0,0-1 0,0 1 0,0-1 0,0 1 0,0-1 0,0 0 0,1 1 0,-1-1 0,0 0 0,1 0 0,-1 0 0,1 0 0,-1 0 0,1 0 0,0 0 0,-1-1 0,1 1 0,0-1 0,-1 1 0,1-1 0,0 1 0,0-1 0,0 0 0,-1 0 0,1 0 0,3 0 0,1-1 0,1 0 0,0 1 0,-1-2 0,1 1 0,0-1 0,7-3 0,-6 1 0,-1 1 0,0-1 0,0 0 0,11-10 0,-16 13 0,0 0 0,0-1 0,-1 1 0,1-1 0,0 0 0,-1 1 0,0-1 0,1 0 0,-1 0 0,0 0 0,0 0 0,0 0 0,0 0 0,0 0 0,-1 0 0,1-1 0,-1 1 0,1 0 0,-1 0 0,0-1 0,0-3 0,0 5 0,0 0 0,0 1 0,-1-1 0,1 0 0,0 0 0,-1 0 0,1 1 0,-1-1 0,1 0 0,-1 1 0,1-1 0,-1 0 0,1 1 0,-1-1 0,0 0 0,1 1 0,-1-1 0,0 1 0,1-1 0,-2 1 0,0-1 0,0 0 0,0 0 0,0 1 0,-1-1 0,1 1 0,0-1 0,-5 1 0,4 0 0,0 0 0,-1 0 0,1 0 0,-1 1 0,1 0 0,0-1 0,0 1 0,-1 0 0,1 1 0,-4 1 0,5-2-170,0 1-1,1-1 0,-1 1 1,1 0-1,-1-1 0,1 1 1,-3 3-1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545"/>
    </inkml:context>
    <inkml:brush xml:id="br0">
      <inkml:brushProperty name="width" value="0.05" units="cm"/>
      <inkml:brushProperty name="height" value="0.05" units="cm"/>
      <inkml:brushProperty name="color" value="#E71224"/>
    </inkml:brush>
  </inkml:definitions>
  <inkml:trace contextRef="#ctx0" brushRef="#br0">145 1 24575,'-1'15'0,"0"1"0,-6 26 0,1-7 0,-50 425 0,11-71 0,36-330 0,-8 69 0,15-95 0,2 61 0,1-87 0,-1-16 0,15-180 0,-6 93 0,-3 17 0,13-128 0,-12 156 0,3 1 0,15-51 0,-24 98 0,1-5 0,0 1 0,1 0 0,0 0 0,0-1 0,0 2 0,1-1 0,0 0 0,0 1 0,7-8 0,-11 14 0,1-1 0,0 0 0,0 0 0,0 0 0,0 1 0,0-1 0,0 0 0,0 1 0,0-1 0,0 1 0,1 0 0,-1-1 0,0 1 0,0 0 0,0-1 0,0 1 0,1 0 0,-1 0 0,0 0 0,0 0 0,0 0 0,1 1 0,-1-1 0,0 0 0,0 0 0,0 1 0,0-1 0,0 1 0,1-1 0,-1 1 0,0-1 0,0 1 0,0 0 0,1 1 0,3 2 0,0 0 0,-1 1 0,0 0 0,0 0 0,6 9 0,64 119 0,-9 9 0,-45-97 0,13 30 0,170 348 0,-199-416 0,6 11 0,0 0 0,2 0 0,0-2 0,14 17 0,-25-32 0,1 1 0,-1-1 0,1 0 0,-1 1 0,1-1 0,0 0 0,-1 0 0,1 0 0,0 0 0,0 0 0,0-1 0,0 1 0,0 0 0,0-1 0,0 1 0,0-1 0,0 0 0,3 0 0,-3 0 0,1-1 0,0 1 0,-1-1 0,1 0 0,-1 0 0,1 0 0,-1 0 0,1 0 0,-1-1 0,0 1 0,0-1 0,3-2 0,4-4 0,-1-1 0,0 0 0,-1-1 0,0 1 0,7-15 0,9-18 0,34-89 0,2-53 0,33-215 0,-91 395 0,3-19 0,0 0 0,-1 0 0,-2 0 0,-1-38 0,0 61-27,0-1 0,0 1-1,0 0 1,0 0 0,0 0-1,0-1 1,0 1 0,0 0-1,0 0 1,0 0 0,0-1 0,0 1-1,-1 0 1,1 0 0,0 0-1,0 0 1,0-1 0,0 1-1,0 0 1,0 0 0,-1 0 0,1 0-1,0-1 1,0 1 0,0 0-1,0 0 1,-1 0 0,1 0-1,0 0 1,0 0 0,0 0-1,-1 0 1,1 0 0,0-1 0,0 1-1,0 0 1,-1 0 0,1 0-1,0 0 1,0 0 0,0 0-1,-1 0 1,1 0 0,0 1-1,0-1 1,0 0 0,-1 0 0,1 0-1,0 0 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947"/>
    </inkml:context>
    <inkml:brush xml:id="br0">
      <inkml:brushProperty name="width" value="0.05" units="cm"/>
      <inkml:brushProperty name="height" value="0.05" units="cm"/>
      <inkml:brushProperty name="color" value="#E71224"/>
    </inkml:brush>
  </inkml:definitions>
  <inkml:trace contextRef="#ctx0" brushRef="#br0">131 0 24575,'0'6'0,"-19"239"0,12-181 0,-68 436 0,69-473 0,2-11 0,1 0 0,0 0 0,0 20 0,-3-82-1365,1 12-5461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279"/>
    </inkml:context>
    <inkml:brush xml:id="br0">
      <inkml:brushProperty name="width" value="0.05" units="cm"/>
      <inkml:brushProperty name="height" value="0.05" units="cm"/>
      <inkml:brushProperty name="color" value="#E71224"/>
    </inkml:brush>
  </inkml:definitions>
  <inkml:trace contextRef="#ctx0" brushRef="#br0">0 0 24575,'0'0'0,"0"0"0,0 0 0,0 0 0,2 0 0,5 0 0,6 0 0,1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4.025"/>
    </inkml:context>
    <inkml:brush xml:id="br0">
      <inkml:brushProperty name="width" value="0.05" units="cm"/>
      <inkml:brushProperty name="height" value="0.05" units="cm"/>
      <inkml:brushProperty name="color" value="#E71224"/>
    </inkml:brush>
  </inkml:definitions>
  <inkml:trace contextRef="#ctx0" brushRef="#br0">1 330 24575,'0'0'0,"0"0"0,2 0 0,17-2 0,29-4 0,38-3 0,35-11 0,34-13 0,34-20-2205,18-18 2205,-13-3 0,-40 12-5986</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750"/>
    </inkml:context>
    <inkml:brush xml:id="br0">
      <inkml:brushProperty name="width" value="0.05" units="cm"/>
      <inkml:brushProperty name="height" value="0.05" units="cm"/>
      <inkml:brushProperty name="color" value="#E71224"/>
    </inkml:brush>
  </inkml:definitions>
  <inkml:trace contextRef="#ctx0" brushRef="#br0">1 1 24575,'0'0'0,"0"0"0,6 0 0,212 14 0,2-13 0,-118-2 0,-79 1 84,16-1-809,44 6 1,-66-2-6102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8.151"/>
    </inkml:context>
    <inkml:brush xml:id="br0">
      <inkml:brushProperty name="width" value="0.05" units="cm"/>
      <inkml:brushProperty name="height" value="0.05" units="cm"/>
      <inkml:brushProperty name="color" value="#E71224"/>
    </inkml:brush>
  </inkml:definitions>
  <inkml:trace contextRef="#ctx0" brushRef="#br0">0 0 24575,'0'0'0,"7"0"0,655 0-1365,-646 0-5461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015"/>
    </inkml:context>
    <inkml:brush xml:id="br0">
      <inkml:brushProperty name="width" value="0.05" units="cm"/>
      <inkml:brushProperty name="height" value="0.05" units="cm"/>
      <inkml:brushProperty name="color" value="#E71224"/>
    </inkml:brush>
  </inkml:definitions>
  <inkml:trace contextRef="#ctx0" brushRef="#br0">261 0 24575,'-1'31'0,"-2"0"0,0 0 0,-14 51 0,-36 85 0,36-118 0,-87 295 0,83-256 0,-19 175 0,39-98 0,3-62 0,-2-102 0,1-1 0,0 0 0,0 1 0,-1-1 0,1 0 0,0 0 0,0 0 0,-1 1 0,1-1 0,0 0 0,0 0 0,0 0 0,-1 0 0,1 0 0,0 0 0,0-1 0,1 1 0,3 0 0,363-2 169,-196 3-1703</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801"/>
    </inkml:context>
    <inkml:brush xml:id="br0">
      <inkml:brushProperty name="width" value="0.05" units="cm"/>
      <inkml:brushProperty name="height" value="0.05" units="cm"/>
      <inkml:brushProperty name="color" value="#E71224"/>
    </inkml:brush>
  </inkml:definitions>
  <inkml:trace contextRef="#ctx0" brushRef="#br0">432 0 24575,'-5'2'0,"0"0"0,0 1 0,1-1 0,-1 1 0,1 0 0,-1 0 0,1 1 0,0-1 0,0 1 0,-5 6 0,1-2 0,-34 37 0,-45 64 0,-29 58 0,38-33 0,70-116 0,0 0 0,1 1 0,1-1 0,0 1 0,-4 35 0,9-47 0,0 0 0,1-1 0,0 1 0,1 0 0,1 8 0,-2-13 0,1 1 0,0-1 0,-1 1 0,1-1 0,0 1 0,1-1 0,-1 0 0,0 0 0,1 1 0,-1-1 0,1 0 0,0 0 0,-1 0 0,1-1 0,0 1 0,3 2 0,0-1 0,0-1 0,0 0 0,0 0 0,0 0 0,0 0 0,1-1 0,-1 0 0,1 0 0,-1 0 0,1-1 0,6 0 0,2 0 0,1-1 0,28-7 0,-25 4 0,-2-1 0,1-1 0,0-1 0,-1 0 0,0-1 0,-1-1 0,0-1 0,0 0 0,-1 0 0,0-2 0,-1 1 0,0-2 0,20-26 0,-16 16 0,-1-1 0,-1 0 0,-2-1 0,0-1 0,-2 0 0,-1 0 0,14-55 0,-20 64 0,-1 0 0,0 0 0,0-30 0,-3 42 0,0 0 0,-1 0 0,1 1 0,-1-1 0,0 0 0,0 1 0,0-1 0,-1 1 0,0-1 0,0 1 0,0 0 0,0-1 0,0 1 0,-1 0 0,0 1 0,0-1 0,0 0 0,-5-3 0,4 3-273,-1 1 0,0 0 0,0 0 0,-9-3 0,-20-6-6553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6.088"/>
    </inkml:context>
    <inkml:brush xml:id="br0">
      <inkml:brushProperty name="width" value="0.05" units="cm"/>
      <inkml:brushProperty name="height" value="0.05" units="cm"/>
      <inkml:brushProperty name="color" value="#E71224"/>
    </inkml:brush>
  </inkml:definitions>
  <inkml:trace contextRef="#ctx0" brushRef="#br0">436 0 24575,'0'16'0,"-1"47"0,2 70 0,0-124 0,0 0 0,3 12 0,-4-19 0,1 1 0,0-1 0,-1 0 0,1 1 0,0-1 0,0 0 0,0 0 0,1 0 0,-1 0 0,0 0 0,1 0 0,-1 0 0,1-1 0,2 3 0,-3-3 0,1-1 0,-1 1 0,0-1 0,1 1 0,-1-1 0,1 0 0,-1 0 0,1 0 0,-1 0 0,0 0 0,1 0 0,-1 0 0,1 0 0,-1 0 0,1-1 0,-1 1 0,2-1 0,-41 3 0,22 1 0,1 1 0,0 0 0,0 1 0,0 1 0,1 0 0,-1 1 0,1 1 0,-16 12 0,21-12 0,13-8 0,17-11 0,-9 2 0,-1-1 0,0 0 0,12-13 0,-23 23 0,0 1 0,0-1 0,0 0 0,0 1 0,0-1 0,0 1 0,0-1 0,0 1 0,0-1 0,1 0 0,-1 1 0,0-1 0,0 0 0,1 1 0,-1-1 0,0 1 0,0-1 0,1 0 0,-1 0 0,1 1 0,11 11 0,-7-7 0,176 193 0,-48-50 0,-95-108 0,93 103 0,-94-98 0,43 66 0,-28-23 0,44 103 0,25 103 0,80 311-664,-152-411 181,30 236 0,-19 284 264,-47 2 237,-27-245-866,-33-3 1,-67 111 847,-31-5 0,74-302 0,21-74-46,-124 449-472,114-459 350,-116 250 1,167-418 144,-186 406 1402,100-228 370,79-170-1485,-1 0 0,-2-2 0,0 0 0,-41 40 0,56-62-264,-3 2 0,1 0 0,-10 13 0,15-18 0,0 1 0,0-1 0,0 1 0,0-1 0,0 1 0,0 0 0,1 0 0,-1-1 0,1 1 0,-1 0 0,1 0 0,0-1 0,-1 1 0,1 0 0,0 0 0,0 0 0,0 0 0,1-1 0,-1 4 0,1-4 0,-1-1 0,-6-8 0,2 4 0,0 0 0,0 0 0,0 0 0,-1 0 0,0 1 0,1 0 0,-1 0 0,0 1 0,-1-1 0,1 1 0,0 0 0,-1 0 0,1 1 0,-1 0 0,0 0 0,-5-1 0,-10 1 0,0 1 0,-33 3 0,47-2 0,0 0 0,0 1 0,1-1 0,-1 1 0,0 1 0,1-1 0,0 1 0,0 0 0,-1 1 0,2-1 0,-10 9 0,12-10 0,1 0 0,0 1 0,0 0 0,0-1 0,0 1 0,1 0 0,-1 0 0,1 0 0,-2 4 0,2-5 0,1 0 0,-1 0 0,1 0 0,-1 0 0,1 0 0,0 1 0,0-1 0,0 0 0,0 0 0,0 0 0,0 0 0,1 1 0,-1-1 0,2 4 0,-1-6 0,-7-1 0,-35 1 0,129-9 0,-41 4 0,-71 5-1365,15 0-5461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7.353"/>
    </inkml:context>
    <inkml:brush xml:id="br0">
      <inkml:brushProperty name="width" value="0.05" units="cm"/>
      <inkml:brushProperty name="height" value="0.05" units="cm"/>
      <inkml:brushProperty name="color" value="#E71224"/>
    </inkml:brush>
  </inkml:definitions>
  <inkml:trace contextRef="#ctx0" brushRef="#br0">208 1 24575,'-14'342'-353,"-17"-3"-71,26-288 413,-79 497 11,76-509-9,-3 7 79,-7 81 1,19-118 355,0-18-196,-1-19-230,-2-1 0,-5-33 0,2 18 0,-19-514 0,24 546 0,5-116 0,-4 110 0,2 1 0,0-1 0,1 1 0,1-1 0,7-16 0,-11 32 0,0 0 0,0-1 0,0 1 0,1-1 0,-1 1 0,4-5 0,-5 7 0,0 0 0,1-1 0,-1 1 0,1 0 0,-1-1 0,0 1 0,1 0 0,-1-1 0,1 1 0,-1 0 0,1 0 0,-1 0 0,1 0 0,-1-1 0,1 1 0,-1 0 0,1 0 0,0 0 0,-1 0 0,1 0 0,-1 0 0,1 0 0,-1 0 0,1 0 0,-1 1 0,1-1 0,-1 0 0,1 0 0,-1 0 0,1 1 0,-1-1 0,1 0 0,-1 0 0,1 1 0,0 0 0,3 2 0,-1 0 0,1 1 0,-1-1 0,1 1 0,-1 0 0,0 0 0,2 5 0,17 34 0,-17-32 0,55 134 0,-33-76 0,61 112 0,-76-160 0,1-1 0,2 0 0,0-1 0,1 0 0,0-2 0,2 0 0,0-1 0,0 0 0,30 17 0,-45-31 0,0 0 0,0-1 0,0 1 0,0-1 0,1 0 0,-1 0 0,0 0 0,1 0 0,-1 0 0,7 0 0,-8-1 0,1-1 0,-1 1 0,1 0 0,-1-1 0,0 0 0,1 0 0,-1 1 0,0-1 0,0 0 0,1-1 0,-1 1 0,0 0 0,0-1 0,0 1 0,0-1 0,1-2 0,4-3 0,-1 0 0,-1 0 0,1-1 0,-1 1 0,7-17 0,15-46 0,-25 63 0,62-227 0,-17-8 0,-17 83 0,-14 69 0,-13 95-1365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054"/>
    </inkml:context>
    <inkml:brush xml:id="br0">
      <inkml:brushProperty name="width" value="0.05" units="cm"/>
      <inkml:brushProperty name="height" value="0.05" units="cm"/>
      <inkml:brushProperty name="color" value="#E71224"/>
    </inkml:brush>
  </inkml:definitions>
  <inkml:trace contextRef="#ctx0" brushRef="#br0">118 0 24575,'0'0'0,"0"7"0,-18 224 0,11-176 0,-36 276 0,3-31 0,31-192 0,17-189-1365,-5 47-5461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413"/>
    </inkml:context>
    <inkml:brush xml:id="br0">
      <inkml:brushProperty name="width" value="0.05" units="cm"/>
      <inkml:brushProperty name="height" value="0.05" units="cm"/>
      <inkml:brushProperty name="color" value="#E71224"/>
    </inkml:brush>
  </inkml:definitions>
  <inkml:trace contextRef="#ctx0" brushRef="#br0">0 0 24575,'0'0'0,"0"0"0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793"/>
    </inkml:context>
    <inkml:brush xml:id="br0">
      <inkml:brushProperty name="width" value="0.05" units="cm"/>
      <inkml:brushProperty name="height" value="0.05" units="cm"/>
      <inkml:brushProperty name="color" value="#E71224"/>
    </inkml:brush>
  </inkml:definitions>
  <inkml:trace contextRef="#ctx0" brushRef="#br0">81 0 24575,'-5'165'0,"-51"316"0,51-453 0,-1 5 0,-2 51 0,9-105-1365,0 9-5461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178"/>
    </inkml:context>
    <inkml:brush xml:id="br0">
      <inkml:brushProperty name="width" value="0.05" units="cm"/>
      <inkml:brushProperty name="height" value="0.05" units="cm"/>
      <inkml:brushProperty name="color" value="#E71224"/>
    </inkml:brush>
  </inkml:definitions>
  <inkml:trace contextRef="#ctx0" brushRef="#br0">1 105 24575,'0'0'0,"6"-3"0,27-8 0,1 1 0,54-9 0,-46 12 0,26-8 0,-6 1 0,1 3 0,66-3 0,-126 13-52,1 1-1,-1 0 1,1 0-1,-1 1 1,0-1-1,1 1 1,-1-1-1,0 1 1,0 0-1,1 0 1,-1 1-1,0-1 1,0 1-1,0-1 1,0 1-1,-1 0 1,1 0-1,0 0 1,-1 1-1,0-1 0,1 0 1,-1 1-1,0 0 1,0-1-1,3 7 1,5 9-6774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0.866"/>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542"/>
    </inkml:context>
    <inkml:brush xml:id="br0">
      <inkml:brushProperty name="width" value="0.05" units="cm"/>
      <inkml:brushProperty name="height" value="0.05" units="cm"/>
      <inkml:brushProperty name="color" value="#E71224"/>
    </inkml:brush>
  </inkml:definitions>
  <inkml:trace contextRef="#ctx0" brushRef="#br0">157 40 24575,'0'0'0,"0"0"0,0 0 0,6 0 0,42 4 0,1-2 0,-1-3 0,1-1 0,-1-3 0,77-16 0,-113 18 26,60-9 282,-65 11-520,0 1-1,0 0 1,0 0-1,0 1 1,0-1 0,0 2-1,13 3 1,-1 4-6614</inkml:trace>
  <inkml:trace contextRef="#ctx0" brushRef="#br0" timeOffset="1">1 427 24575,'0'0'0,"0"0"0,2 0 0,3 0 0,6 0 0,8 0 0,11 0 0,14 0 0,11 0 0,11 2 0,4 1 0,2-2 0,-1-4 0,-7-1 0,-16-1-8191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40.027"/>
    </inkml:context>
    <inkml:brush xml:id="br0">
      <inkml:brushProperty name="width" value="0.05" units="cm"/>
      <inkml:brushProperty name="height" value="0.05" units="cm"/>
      <inkml:brushProperty name="color" value="#E71224"/>
    </inkml:brush>
  </inkml:definitions>
  <inkml:trace contextRef="#ctx0" brushRef="#br0">77 0 24575,'0'0'0,"0"5"0,0 12 0,0 16 0,0 16 0,-2 18 0,-3 20 0,-5 23 0,-6 12 0,1 0 0,2-5 0,4-15 0,3-26-8191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8:59.626"/>
    </inkml:context>
    <inkml:brush xml:id="br0">
      <inkml:brushProperty name="width" value="0.05" units="cm"/>
      <inkml:brushProperty name="height" value="0.05" units="cm"/>
      <inkml:brushProperty name="color" value="#E71224"/>
    </inkml:brush>
  </inkml:definitions>
  <inkml:trace contextRef="#ctx0" brushRef="#br0">13 0 24575,'0'0'0,"0"0"0,0 0 0,0 0 0,0 5 0,0 8 0,0 6 0,0 6 0,0 2 0,0 3 0,0-1 0,0 3 0,0 3 0,0 6 0,-1 10 0,-3 11 0,0 1 0,0-10-8191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0.750"/>
    </inkml:context>
    <inkml:brush xml:id="br0">
      <inkml:brushProperty name="width" value="0.05" units="cm"/>
      <inkml:brushProperty name="height" value="0.05" units="cm"/>
      <inkml:brushProperty name="color" value="#E71224"/>
    </inkml:brush>
  </inkml:definitions>
  <inkml:trace contextRef="#ctx0" brushRef="#br0">2 2 24575,'0'0'0,"8"0"0,23-1 0,-11 1 0,0 0 0,20 3 0,-37-3 0,0 1 0,0-1 0,-1 1 0,1 0 0,0 0 0,0 0 0,0 1 0,-1-1 0,1 1 0,-1-1 0,1 1 0,-1 0 0,0 0 0,1 0 0,1 3 0,-1-2 0,-1 1 0,0 0 0,0-1 0,0 1 0,0 0 0,0 0 0,-1 0 0,0 0 0,1 8 0,0 1 0,-2 0 0,1-1 0,-2 1 0,0 0 0,0 0 0,-5 15 0,-1 3 0,-3 0 0,0-1 0,-24 47 0,-55 82 0,75-137 0,12-19 0,0 1 0,1-1 0,-1 0 0,1 0 0,-1 1 0,1-1 0,0 1 0,-1 4 0,2-7 0,0 1 0,0-1 0,1 0 0,-1 0 0,0 0 0,0 1 0,1-1 0,-1 0 0,1 0 0,-1 0 0,1 0 0,-1 0 0,1 0 0,0 0 0,-1 0 0,1 0 0,0 0 0,0 0 0,0 0 0,0 0 0,0-1 0,0 1 0,0 0 0,0-1 0,0 1 0,0-1 0,0 1 0,2 0 0,24 9 0,1-1 0,1-1 0,45 6 0,-67-13 0,31 5 164,77 1 0,36-13-1038,-110 4 55,4 0-6007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1.873"/>
    </inkml:context>
    <inkml:brush xml:id="br0">
      <inkml:brushProperty name="width" value="0.05" units="cm"/>
      <inkml:brushProperty name="height" value="0.05" units="cm"/>
      <inkml:brushProperty name="color" value="#E71224"/>
    </inkml:brush>
  </inkml:definitions>
  <inkml:trace contextRef="#ctx0" brushRef="#br0">1 58 24575,'11'-6'0,"14"-8"0,-8 4 0,22-8 0,-34 16 0,0 1 0,0-1 0,0 1 0,0 0 0,1 0 0,-1 0 0,0 1 0,0-1 0,7 2 0,-10-1 0,-1 0 0,1 0 0,-1 1 0,0-1 0,1 0 0,-1 1 0,0-1 0,1 1 0,-1 0 0,0-1 0,1 1 0,-1 0 0,0 0 0,0 0 0,0 0 0,0 0 0,0 0 0,0 0 0,0 0 0,0 0 0,0 0 0,-1 0 0,1 1 0,0-1 0,-1 0 0,1 1 0,-1-1 0,0 0 0,1 1 0,-1-1 0,0 1 0,0-1 0,1 0 0,-1 1 0,0-1 0,-1 1 0,1 1 0,-1 5 0,-1 0 0,1-1 0,-1 1 0,-1-1 0,-4 12 0,-16 23 0,18-32 0,-1-1 0,1 1 0,1 0 0,0 0 0,0 0 0,-3 15 0,7-22 0,0-1 0,0 1 0,0-1 0,0 1 0,1-1 0,-1 1 0,1-1 0,0 1 0,-1-1 0,1 1 0,0-1 0,0 0 0,1 0 0,-1 1 0,0-1 0,1 0 0,-1 0 0,4 2 0,2 4 0,1-1 0,18 12 0,-23-16 0,175 116 0,-139-91 0,42 32 0,-80-59 0,1 0 0,-1 0 0,1 0 0,-1 1 0,0-1 0,0 0 0,0 1 0,1-1 0,-1 1 0,0-1 0,-1 1 0,1 0 0,0-1 0,0 1 0,-1 0 0,1-1 0,-1 1 0,1 0 0,-1 0 0,0 0 0,0-1 0,0 1 0,0 0 0,0 0 0,0 0 0,0 0 0,-1-1 0,1 1 0,-1 0 0,1 0 0,-1-1 0,0 1 0,0 0 0,1-1 0,-1 1 0,0-1 0,0 1 0,-1-1 0,1 1 0,-2 1 0,-6 6 0,0-1 0,-1 0 0,1-1 0,-2 0 0,1 0 0,-19 8 0,-70 25 0,56-26-1365,8-4-5461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2.733"/>
    </inkml:context>
    <inkml:brush xml:id="br0">
      <inkml:brushProperty name="width" value="0.05" units="cm"/>
      <inkml:brushProperty name="height" value="0.05" units="cm"/>
      <inkml:brushProperty name="color" value="#E71224"/>
    </inkml:brush>
  </inkml:definitions>
  <inkml:trace contextRef="#ctx0" brushRef="#br0">48 0 24575,'-1'1'0,"1"-1"0,-1 0 0,0 1 0,0-1 0,0 1 0,0-1 0,0 1 0,0-1 0,1 1 0,-1 0 0,0-1 0,0 2 0,-3 3 0,0 1 0,1-1 0,0 1 0,0 0 0,1 0 0,0 0 0,0 0 0,0 1 0,-1 9 0,-1 9 0,1 28 0,2-42 0,0 0 0,1-1 0,1 1 0,-1-1 0,3 12 0,-2-18 0,0 0 0,0 0 0,1-1 0,-1 1 0,1 0 0,0 0 0,0-1 0,0 1 0,1-1 0,-1 0 0,1 1 0,-1-1 0,6 4 0,0-1 0,0-1 0,1 0 0,-1 0 0,1 0 0,0-1 0,0-1 0,11 4 0,5-1 0,37 6 0,-41-10-170,0-1-1,0 0 0,0-2 1,-1-1-1,1 0 0,0-2 1,21-5-1,-18 2-6655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3.094"/>
    </inkml:context>
    <inkml:brush xml:id="br0">
      <inkml:brushProperty name="width" value="0.05" units="cm"/>
      <inkml:brushProperty name="height" value="0.05" units="cm"/>
      <inkml:brushProperty name="color" value="#E71224"/>
    </inkml:brush>
  </inkml:definitions>
  <inkml:trace contextRef="#ctx0" brushRef="#br0">142 1 24575,'0'0'0,"0"5"0,-2 38 0,-16 85 0,11-91 0,-67 293 0,45-214 0,22-84-1365,2-9-5461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4.159"/>
    </inkml:context>
    <inkml:brush xml:id="br0">
      <inkml:brushProperty name="width" value="0.05" units="cm"/>
      <inkml:brushProperty name="height" value="0.05" units="cm"/>
      <inkml:brushProperty name="color" value="#E71224"/>
    </inkml:brush>
  </inkml:definitions>
  <inkml:trace contextRef="#ctx0" brushRef="#br0">0 87 24575,'0'0'0,"2"0"0,7 0 0,14 0 0,20-2 0,18-2 0,13-1 0,16-5 0,12-2 0,3-3 0,-5-1 0,-14 3 0,-23 4-8191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5.116"/>
    </inkml:context>
    <inkml:brush xml:id="br0">
      <inkml:brushProperty name="width" value="0.05" units="cm"/>
      <inkml:brushProperty name="height" value="0.05" units="cm"/>
      <inkml:brushProperty name="color" value="#E71224"/>
    </inkml:brush>
  </inkml:definitions>
  <inkml:trace contextRef="#ctx0" brushRef="#br0">107 0 24575,'-1'0'0,"0"0"0,0 0 0,1 0 0,-1 1 0,0-1 0,1 0 0,-1 0 0,0 0 0,0 1 0,1-1 0,-1 1 0,1-1 0,-1 0 0,0 1 0,-3 5 0,0-1 0,1 0 0,0 1 0,0 0 0,1 0 0,0 0 0,0 0 0,-1 6 0,-2 3 0,-34 115 0,30-94 0,-7 62 0,16-95 0,0-1 0,0 0 0,-1 0 0,1 0 0,0-1 0,0 1 0,0 0 0,1 0 0,-1 0 0,1 3 0,0-4 0,0 0 0,-1 0 0,1-1 0,0 1 0,0 0 0,-1-1 0,1 1 0,0-1 0,0 1 0,0-1 0,0 1 0,0-1 0,0 1 0,0-1 0,0 0 0,0 0 0,0 0 0,0 1 0,0-1 0,0 0 0,1 0 0,43 1 0,0-2 0,68-9 0,-22 2 0,-63 6 0,29-3 0,93 5 0,-144 1 0,-1-1 0,0 1 0,0 0 0,0 1 0,7 1 0,-12-3 0,1 1 0,-1-1 0,1 0 0,0 0 0,-1 1 0,1-1 0,-1 1 0,1-1 0,0 0 0,-1 1 0,1-1 0,-1 1 0,0-1 0,1 1 0,-1-1 0,1 1 0,-1 0 0,0-1 0,1 1 0,-1-1 0,0 1 0,0 0 0,0-1 0,1 1 0,-1 0 0,0-1 0,0 1 0,0 0 0,0-1 0,0 1 0,0 0 0,0-1 0,0 1 0,0 0 0,-1-1 0,1 1 0,0 0 0,0-1 0,-1 1 0,1 0 0,0-1 0,-1 1 0,1-1 0,0 1 0,-1-1 0,1 1 0,-1-1 0,1 1 0,-2 0 0,-13 15 0,-1 0 0,0-2 0,-35 25 0,25-20 0,2 0-341,-1-1 0,-2-2-1,-47 24 1,59-34-6485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6.206"/>
    </inkml:context>
    <inkml:brush xml:id="br0">
      <inkml:brushProperty name="width" value="0.05" units="cm"/>
      <inkml:brushProperty name="height" value="0.05" units="cm"/>
      <inkml:brushProperty name="color" value="#E71224"/>
    </inkml:brush>
  </inkml:definitions>
  <inkml:trace contextRef="#ctx0" brushRef="#br0">243 1 24575,'-17'0'0,"11"0"0,0 0 0,1 0 0,-1 1 0,0-1 0,1 1 0,-1 0 0,1 1 0,-1-1 0,1 1 0,0 0 0,0 1 0,0-1 0,0 1 0,-9 6 0,3 1 0,0 0 0,1 1 0,0 0 0,1 1 0,0 0 0,-12 20 0,12-15 0,1 0 0,0 0 0,1 1 0,-8 34 0,12-34 0,1 0 0,0 1 0,1-1 0,1 0 0,1 1 0,1-1 0,0 0 0,2 0 0,0 0 0,1-1 0,0 1 0,1-1 0,10 17 0,-8-17 0,1-1 0,0 0 0,1-1 0,1 0 0,1-1 0,0 0 0,1 0 0,0-2 0,1 0 0,0 0 0,1-1 0,31 17 0,-38-24 0,0-1 0,0 1 0,1-1 0,0-1 0,-1 0 0,1 0 0,0 0 0,0-1 0,10 0 0,-11-2 0,-1 1 0,1-1 0,0-1 0,-1 1 0,1-1 0,-1-1 0,0 1 0,0-1 0,0-1 0,13-7 0,-3 0 0,0-2 0,-1 0 0,-1 0 0,0-1 0,-1-1 0,0-1 0,-1 0 0,10-18 0,-21 31 0,0 0 0,0-1 0,0 1 0,-1-1 0,1 1 0,-1-1 0,0 0 0,0 0 0,0 0 0,-1 1 0,0-1 0,1 0 0,-1 0 0,-1 0 0,1 0 0,0 0 0,-1 0 0,0 1 0,0-1 0,0 0 0,0 1 0,-1-1 0,1 0 0,-1 1 0,0 0 0,0-1 0,0 1 0,-1 0 0,1 0 0,-1 0 0,0 0 0,1 1 0,-1-1 0,0 1 0,-1 0 0,1-1 0,0 2 0,-1-1 0,1 0 0,-5-1 0,-6-2 0,0 2 0,0-1 0,0 2 0,0 0 0,-26-1 0,15 4 0,0 0 0,-36 7 0,50-6 0,0 0 0,0 1 0,1 0 0,-1 0 0,1 1 0,0 1 0,0 0 0,0 0 0,1 1 0,0 0 0,0 1 0,0 0 0,1 0 0,0 1 0,-13 16 0,-6 18-1365,7-4-5461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7.259"/>
    </inkml:context>
    <inkml:brush xml:id="br0">
      <inkml:brushProperty name="width" value="0.05" units="cm"/>
      <inkml:brushProperty name="height" value="0.05" units="cm"/>
      <inkml:brushProperty name="color" value="#E71224"/>
    </inkml:brush>
  </inkml:definitions>
  <inkml:trace contextRef="#ctx0" brushRef="#br0">807 0 24575,'-6'1'0,"0"-1"0,0 1 0,0 0 0,0 1 0,0 0 0,0-1 0,0 2 0,0-1 0,-6 5 0,-8 5 0,-22 17 0,25-17 0,-36 28-59,2 2-1,2 2 0,2 3 1,2 1-1,3 3 0,1 1 1,-42 72-1,46-61-8,3 3 0,3 0 0,3 2-1,3 2 1,2 0 0,-16 97 0,25-88 56,4 1 0,1 131 0,10-168 7,2 1 0,2-1-1,2 0 1,1-1 0,3 0 0,24 62 0,-24-78 5,2-1 0,0-1 0,2 0 0,0-1 0,2-1 0,0-1 0,2 0 0,0-1 0,28 22 0,-30-29 0,1 0 0,0-2 0,1 0 0,0-1 0,25 10 0,-28-15 0,0 0 0,1 0 0,-1-2 0,1 0 0,0-1 0,0 0 0,20-2 0,-12-2 68,0-1 0,0-1 0,-1-2-1,0 0 1,0-1 0,34-16 0,-20 5 51,-1-1 0,-1-2 0,36-28 0,-35 20-151,-1-3 1,-2 0 0,-1-2-1,-2-2 1,-1-1 0,-2-1 0,41-73-1,-26 27-51,-3-1 0,54-177-1,-75 195 84,-3 0 0,11-98 0,-23 122 0,-2-1 0,-2 1 0,-1-1 0,-3 1 0,-9-44 0,9 67 0,-1 0 0,-2 0 0,0 0 0,-1 1 0,-13-25 0,13 32 0,1 0 0,-2 0 0,0 1 0,0 1 0,-1-1 0,0 1 0,0 1 0,-22-15 0,16 15 9,0 0 1,-1 1-1,1 1 0,-2 0 0,1 1 1,-1 1-1,1 1 0,-1 0 0,-27-1 1,11 4-103,0 1 1,0 1 0,0 2-1,-43 10 1,26-2-329,0 4 0,1 1 0,-82 39 1,57-16-112,-108 74 0,43-11-3967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7.996"/>
    </inkml:context>
    <inkml:brush xml:id="br0">
      <inkml:brushProperty name="width" value="0.05" units="cm"/>
      <inkml:brushProperty name="height" value="0.05" units="cm"/>
      <inkml:brushProperty name="color" value="#E71224"/>
    </inkml:brush>
  </inkml:definitions>
  <inkml:trace contextRef="#ctx0" brushRef="#br0">0 1 24575,'0'0'0,"0"0"0,0 0 0,0 0 0,123 7 0,5-6 0,59 2 0,-106 6 0,-71-7 0,-1 0 0,1 0 0,-1 1 0,1 1 0,-1 0 0,10 5 0,-17-8 0,-1 1 0,1-1 0,0 0 0,-1 1 0,1 0 0,-1-1 0,0 1 0,1 0 0,-1 0 0,0-1 0,0 1 0,0 0 0,0 0 0,0 0 0,-1 1 0,1-1 0,-1 0 0,1 0 0,-1 0 0,0 0 0,0 3 0,0 5 0,0 1 0,-1-1 0,-3 13 0,2-14 0,-10 44 0,-24 67 0,-1 2 0,35-117 0,1-3 0,1-1 0,-1 1 0,1 0 0,-1-1 0,1 1 0,0 0 0,0 0 0,-1 0 0,1-1 0,0 1 0,1 0 0,-1 2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9.100"/>
    </inkml:context>
    <inkml:brush xml:id="br0">
      <inkml:brushProperty name="width" value="0.05" units="cm"/>
      <inkml:brushProperty name="height" value="0.05" units="cm"/>
      <inkml:brushProperty name="color" value="#E71224"/>
    </inkml:brush>
  </inkml:definitions>
  <inkml:trace contextRef="#ctx0" brushRef="#br0">325 30 24575,'-15'0'0,"6"0"0,0 1 0,1 1 0,-1-1 0,1 1 0,-1 1 0,1-1 0,0 1 0,-13 7 0,1 2 0,-38 27 0,54-37 0,1 1 0,0 0 0,-1 0 0,1 0 0,0 0 0,-4 7 0,6-9 0,0 1 0,1-1 0,-1 0 0,1 1 0,-1-1 0,1 1 0,-1-1 0,1 0 0,0 1 0,0-1 0,0 1 0,0-1 0,0 1 0,0-1 0,0 1 0,0-1 0,1 1 0,-1-1 0,0 0 0,1 1 0,0-1 0,-1 0 0,2 3 0,6 8 0,1-1 0,0-1 0,0 1 0,1-1 0,11 9 0,21 20 0,-22-15 0,0 1 0,-2 1 0,-1 0 0,0 1 0,-3 1 0,0 0 0,-2 1 0,0 1 0,-3 0 0,10 47 0,-15-56 0,-2 0 0,-1 1 0,0-1 0,-2 0 0,0 0 0,-1 0 0,-2 0 0,0 0 0,-7 22 0,6-30 0,1-1 0,-1-1 0,-1 1 0,0-1 0,-1 0 0,0 0 0,0 0 0,-1-1 0,-1 0 0,1-1 0,-2 0 0,1 0 0,-1-1 0,-1-1 0,1 1 0,-14 6 0,13-9 0,0 0 0,-1-1 0,1 0 0,-1-1 0,0 0 0,0 0 0,0-2 0,0 1 0,-19-1 0,26-2 0,0 1 0,0-1 0,0 0 0,0 0 0,1 0 0,-1-1 0,0 0 0,1 0 0,-1 0 0,1 0 0,-6-4 0,7 3 0,0 0 0,0 0 0,0 0 0,1 0 0,-1-1 0,1 1 0,-1-1 0,1 1 0,0-1 0,0 0 0,1 0 0,-1 0 0,1 0 0,0 0 0,-1-4 0,1 0 0,1 0 0,0 0 0,0 1 0,0-1 0,1 0 0,0 0 0,0 0 0,1 1 0,0-1 0,1 1 0,0-1 0,0 1 0,0 0 0,7-10 0,7-9 0,1 1 0,27-30 0,-36 44 0,60-67 0,4 4 0,144-116 0,-209 184 0,19-14 0,0-2 0,-1 0 0,38-45 0,-58 59 0,1-1 0,-2 0 0,1 0 0,-1-1 0,0 0 0,5-17 0,-8 19 0,0 0 0,-1 1 0,0-1 0,0 0 0,-1 0 0,0 0 0,0 0 0,-1 0 0,0 0 0,-2-9 0,2 12 0,0 0 0,-1 0 0,1 1 0,-1-1 0,0 0 0,0 1 0,-1 0 0,1-1 0,-1 1 0,0 0 0,0 1 0,0-1 0,-1 0 0,1 1 0,-1 0 0,0-1 0,-4-1 0,2 2 0,1 1 0,0 0 0,-1 0 0,1 1 0,-1 0 0,0 0 0,1 0 0,-1 1 0,0-1 0,0 1 0,1 1 0,-1-1 0,0 1 0,0 0 0,1 0 0,-7 3 0,-28 9-682,-39 19-1,-55 31-6143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1.703"/>
    </inkml:context>
    <inkml:brush xml:id="br0">
      <inkml:brushProperty name="width" value="0.1" units="cm"/>
      <inkml:brushProperty name="height" value="0.1" units="cm"/>
      <inkml:brushProperty name="color" value="#E71224"/>
    </inkml:brush>
  </inkml:definitions>
  <inkml:trace contextRef="#ctx0" brushRef="#br0">844 101 24575,'-11'0'0,"0"1"0,0 1 0,1 0 0,-1 0 0,0 1 0,1 0 0,-13 6 0,-67 39 0,62-32 0,8-5 0,-158 94 0,125-71 0,-62 53 0,90-65 0,2 1 0,0 1 0,2 0 0,1 2 0,0 1 0,2 0 0,2 1 0,0 1 0,2 1 0,-18 52 0,24-53 0,0 0 0,2 0 0,1 1 0,2 0 0,0 0 0,3 0 0,0 0 0,2 0 0,1 0 0,1-1 0,15 55 0,-9-52 0,2-1 0,1-1 0,1 0 0,1-1 0,2 0 0,1-2 0,29 36 0,-33-47 0,1 0 0,0-1 0,1-1 0,0-1 0,1 0 0,0-1 0,1-1 0,1-1 0,0 0 0,0-2 0,1 0 0,35 9 0,-2-6 0,0-3 0,1-2 0,0-3 0,0-1 0,66-8 0,-92 2 0,0-1 0,0-2 0,0 0 0,0-2 0,-1-1 0,-1-2 0,0 0 0,47-30 0,-16 1 0,-2-1 0,74-75 0,-85 74 0,-2-3 0,50-71 0,-66 80 0,-3-1 0,-1-1 0,-2-2 0,15-43 0,12-63 0,-42 123 0,0 0 0,-1-1 0,-2 1 0,0-31 0,-3 39 0,-1 1 0,-1-1 0,0 1 0,-1 0 0,-1 0 0,0 0 0,-1 1 0,-1 0 0,0 0 0,-1 0 0,0 1 0,-1 0 0,-12-12 0,-8-8 0,-1 2 0,-2 1 0,-51-36 0,45 38 0,-1 2 0,-2 1 0,-64-28 0,71 39 0,1 2 0,-2 1 0,0 1 0,0 3 0,-43-5 0,75 12 0,-116-9 0,95 9 0,1 0 0,0 2 0,-26 4 0,39-3-151,1-1-1,-1 2 0,1-1 0,0 1 1,0 0-1,0 1 0,0 0 1,-9 7-1,-15 16-6674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2.557"/>
    </inkml:context>
    <inkml:brush xml:id="br0">
      <inkml:brushProperty name="width" value="0.1" units="cm"/>
      <inkml:brushProperty name="height" value="0.1" units="cm"/>
      <inkml:brushProperty name="color" value="#E71224"/>
    </inkml:brush>
  </inkml:definitions>
  <inkml:trace contextRef="#ctx0" brushRef="#br0">2 97 24575,'-1'-3'0,"1"1"0,0-1 0,0 0 0,0 1 0,0-1 0,1-5 0,0 5 0,0 0 0,-1 0 0,2 0 0,-1 0 0,0 0 0,0 0 0,1 0 0,0 0 0,-1 0 0,1 0 0,0 1 0,0-1 0,1 1 0,3-4 0,-2 3 0,0 1 0,0-1 0,1 1 0,-1-1 0,1 1 0,-1 0 0,1 1 0,8-3 0,0 2 0,0 1 0,0 0 0,1 0 0,-1 1 0,0 1 0,17 3 0,-6 0 0,0 1 0,0 1 0,-1 1 0,0 2 0,0 0 0,-1 1 0,0 1 0,-1 1 0,0 1 0,-1 1 0,0 1 0,-1 0 0,-1 2 0,-1 0 0,0 1 0,-1 1 0,-1 0 0,20 34 0,-15-16-73,-2 1 0,-2 1 0,-1 1 0,-2 0 0,11 57 0,17 215-594,-23 167-1132,-25 2 1560,0-11 255,23-3-984,-15-459 989,14 146-105,-10-121 365,1 0 0,16 47 0,-20-74-28,1 1-1,-1-1 1,2 1 0,-1-1 0,1 0 0,0 0 0,0-1 0,5 6-1,-7-8-269,1-1 0,-1 0 0,1 0 0,-1 0 0,1 0 0,0 0-1,0-1 1,0 1 0,0-1 0,0 0 0,0 0 0,0 0 0,0 0 0,1-1-1,-1 1 1,0-1 0,0 0 0,7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9.759"/>
    </inkml:context>
    <inkml:brush xml:id="br0">
      <inkml:brushProperty name="width" value="0.1" units="cm"/>
      <inkml:brushProperty name="height" value="0.1" units="cm"/>
      <inkml:brushProperty name="color" value="#E71224"/>
    </inkml:brush>
  </inkml:definitions>
  <inkml:trace contextRef="#ctx0" brushRef="#br0">860 436 24575,'-26'-1'0,"-33"-6"0,-14 0 0,37 6 0,0 3 0,1 0 0,-1 3 0,1 1 0,0 1 0,1 2 0,-1 2 0,-54 24 0,71-26 0,1 1 0,0 1 0,0 0 0,1 2 0,1-1 0,0 2 0,-14 16 0,11-9 0,2 0 0,0 2 0,1 0 0,-19 43 0,17-26 0,2 2 0,1 0 0,3 0 0,1 1 0,2 0 0,-2 62 0,8-68 0,1 1 0,3-1 0,1 0 0,1 1 0,2-1 0,2-1 0,19 55 0,-20-71 0,1-1 0,2 0 0,-1 0 0,2-1 0,1 0 0,0-1 0,1-1 0,1 0 0,0 0 0,1-1 0,1-1 0,0-1 0,1 0 0,35 20 0,-26-21 0,0-1 0,1 0 0,0-3 0,1 0 0,-1-1 0,58 5 0,-48-10 0,1-1 0,-1-2 0,1-1 0,68-15 0,-63 6-43,-2-1-1,0-3 0,0-2 1,-2-1-1,0-2 0,-1-1 1,-1-2-1,52-43 1,-39 23-36,-2-2 1,-2-2-1,-2-1 0,75-109 1,-91 113 75,-1 0 0,-3-2 1,-2-1-1,-1-1 0,-3 0 0,-2-2 0,18-97 0,-29 113 1,-2-1-1,-2 1 1,-1-1-1,-1 1 1,-9-45-1,5 50 2,-2 2 0,-1-1 0,-1 1 0,-1 0 0,-1 0 0,-30-47 0,25 49-7,-1 1-1,-1 0 1,-1 2 0,-44-40-1,49 49 86,-2 2 1,1 0-1,-1 0 0,-1 2 0,0 0 0,0 1 1,-1 1-1,-34-10 0,5 8-675,-88-5 0,55 11-6220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0.418"/>
    </inkml:context>
    <inkml:brush xml:id="br0">
      <inkml:brushProperty name="width" value="0.1" units="cm"/>
      <inkml:brushProperty name="height" value="0.1" units="cm"/>
      <inkml:brushProperty name="color" value="#E71224"/>
    </inkml:brush>
  </inkml:definitions>
  <inkml:trace contextRef="#ctx0" brushRef="#br0">3757 89 24575,'0'-17'0,"0"14"0,0 0 0,0 0 0,1-1 0,-1 1 0,1 0 0,0 0 0,-1 0 0,1 0 0,1 0 0,-1 0 0,0 0 0,1 0 0,-1 0 0,1 1 0,0-1 0,0 1 0,0-1 0,5-3 0,-5 4 0,0 1 0,1-1 0,-1 1 0,1 0 0,0 0 0,-1 0 0,1 0 0,0 0 0,0 1 0,-1-1 0,1 1 0,0-1 0,0 1 0,0 0 0,0 0 0,-1 1 0,1-1 0,0 1 0,0-1 0,0 1 0,4 2 0,5 2 0,-1 0 0,0 1 0,0 1 0,0 0 0,-1 0 0,0 1 0,-1 0 0,1 1 0,-2 0 0,1 0 0,-1 1 0,10 16 0,-4-3 0,-1 0 0,-1 0 0,-1 1 0,-2 1 0,8 27 0,-8-18 8,-2 0 0,-1 1-1,-2 0 1,0 52 0,-6-41-169,-1 1 1,-19 85-1,1-51 23,-3-2 0,-5 0-1,-56 112 1,28-86 138,-4-1 0,-4-4 0,-5-2 0,-4-4 0,-4-3 0,-138 124 0,100-115 0,-5-5 0,-3-5 0,-5-6 0,-231 112 0,96-85 0,-5-16 0,-251 104 0,400-141 0,3 5 0,2 6 0,-180 141 0,174-107 0,5 6 0,4 5 0,-98 131 0,117-112 105,77-106-431,2 1 0,1-1 0,-11 34 0,9-14-5670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1.052"/>
    </inkml:context>
    <inkml:brush xml:id="br0">
      <inkml:brushProperty name="width" value="0.1" units="cm"/>
      <inkml:brushProperty name="height" value="0.1" units="cm"/>
      <inkml:brushProperty name="color" value="#E71224"/>
    </inkml:brush>
  </inkml:definitions>
  <inkml:trace contextRef="#ctx0" brushRef="#br0">81 77 24575,'-3'-1'0,"0"0"0,1 0 0,-1 0 0,1-1 0,-1 1 0,1-1 0,-1 1 0,1-1 0,0 0 0,0 0 0,0 0 0,-3-3 0,-1 0 0,-1-2 0,0 0 0,0-1 0,0 0 0,-6-8 0,13 14 0,4 3 0,7 5 0,420 321 0,-92-23-371,-113-97 167,-205-189 358,-5-2-390,2-1 0,0-1 0,26 15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1.439"/>
    </inkml:context>
    <inkml:brush xml:id="br0">
      <inkml:brushProperty name="width" value="0.1" units="cm"/>
      <inkml:brushProperty name="height" value="0.1" units="cm"/>
      <inkml:brushProperty name="color" value="#E71224"/>
    </inkml:brush>
  </inkml:definitions>
  <inkml:trace contextRef="#ctx0" brushRef="#br0">967 1 24575,'-1'0'0,"0"1"0,0-1 0,0 1 0,0-1 0,0 1 0,0 0 0,0-1 0,1 1 0,-1 0 0,0 0 0,0 0 0,0 0 0,1 0 0,-1 0 0,0 0 0,0 1 0,-1 1 0,-13 21 0,2 0 0,-18 42 0,13-27 0,-271 608-1594,39 16-932,77-79 2184,20 4 1057,152-587-892,-3 17 1433,2-14-366,2-10-1388</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2.245"/>
    </inkml:context>
    <inkml:brush xml:id="br0">
      <inkml:brushProperty name="width" value="0.1" units="cm"/>
      <inkml:brushProperty name="height" value="0.1" units="cm"/>
      <inkml:brushProperty name="color" value="#E71224"/>
    </inkml:brush>
  </inkml:definitions>
  <inkml:trace contextRef="#ctx0" brushRef="#br0">743 485 24575,'-4'0'0,"0"-1"0,1 0 0,-1 0 0,1 0 0,-1 0 0,0 0 0,-3-3 0,-4-1 0,-72-29 0,36 14 0,0 2 0,-59-14 0,83 27 0,-1 1 0,0 1 0,0 1 0,-33 1 0,46 2 0,0 0 0,0 1 0,1 0 0,-1 0 0,1 1 0,0 1 0,-1-1 0,1 2 0,1-1 0,-1 1 0,1 1 0,-10 7 0,9-4 0,-1 0 0,1 1 0,1 0 0,0 1 0,0 0 0,1 0 0,0 1 0,1 0 0,1 0 0,0 1 0,0 0 0,1 0 0,1 0 0,-4 21 0,5-19 0,2 0 0,-1 1 0,2-1 0,0 1 0,1-1 0,1 0 0,0 0 0,1 1 0,0-1 0,2-1 0,0 1 0,13 27 0,-8-22 0,2-1 0,0 0 0,1-1 0,1 0 0,0-1 0,1-1 0,1 0 0,1-1 0,0-1 0,21 13 0,-24-19 0,0 1 0,0-2 0,1 0 0,0-1 0,0 0 0,1-1 0,0-1 0,-1-1 0,1 0 0,1-1 0,-1 0 0,0-2 0,0 0 0,27-3 0,-19-2 0,0 0 0,0-2 0,-1 0 0,0-2 0,0-1 0,22-12 0,-26 11 0,-1-1 0,0 0 0,-1-1 0,0-1 0,-1-1 0,0 0 0,14-20 0,-19 19 0,0 0 0,-2-1 0,0 0 0,-1 0 0,0-1 0,-2 0 0,0 0 0,-1 0 0,-1-1 0,-1 0 0,0 0 0,-1 0 0,-1 0 0,-3-26 0,0 14 0,-2 0 0,-1 0 0,-2 0 0,-1 1 0,-1 0 0,-2 1 0,-1 0 0,-16-28 0,13 28 0,-2 2 0,-1 0 0,-1 1 0,-1 1 0,-42-40 0,50 54 0,-2 0 0,0 1 0,0 1 0,0 0 0,-21-9 0,24 13 0,-1 1 0,0 0 0,1 1 0,-1 1 0,0-1 0,0 2 0,-1 0 0,-13 0 0,16 2 8,1 0 0,-1 1-1,1 0 1,0 0-1,0 1 1,0 0 0,0 1-1,0 0 1,1 0 0,0 1-1,-1 0 1,2 1 0,-1-1-1,-10 11 1,-1 4-378,0 1 0,1 0 0,-24 38 0,-7 20-6456</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3.521"/>
    </inkml:context>
    <inkml:brush xml:id="br0">
      <inkml:brushProperty name="width" value="0.1" units="cm"/>
      <inkml:brushProperty name="height" value="0.1" units="cm"/>
      <inkml:brushProperty name="color" value="#E71224"/>
    </inkml:brush>
  </inkml:definitions>
  <inkml:trace contextRef="#ctx0" brushRef="#br0">1 1 24575,'0'5'0,"21"478"0,70 133 0,-87-598 0,-3-13 0,0 1 0,0-1 0,0 0 0,0 10 0,0-32 0,0 1 0,-3-20 0,1-1 0,34-620 0,-11 524 0,-19 117 0,2 1 0,0 0 0,0 0 0,2 0 0,0 1 0,11-17 0,-15 26 0,0 1 0,0 0 0,1 0 0,-1 0 0,1 0 0,0 0 0,1 1 0,-1 0 0,0 0 0,1 0 0,8-4 0,-11 6 0,1 1 0,-1-1 0,1 0 0,-1 1 0,1 0 0,0 0 0,-1-1 0,1 1 0,-1 1 0,1-1 0,-1 0 0,1 1 0,-1-1 0,1 1 0,-1 0 0,1 0 0,-1 0 0,1 0 0,-1 0 0,0 0 0,0 1 0,0-1 0,0 1 0,0-1 0,0 1 0,3 3 0,5 7 0,0 1 0,0 0 0,-1 1 0,-1-1 0,10 23 0,27 79 0,-42-106 0,2 5 0,40 123 0,-37-108 0,-1-1 0,4 55 0,-12-63 0,1-15 0,0-13 0,2-13 0,1 1 0,1 0 0,1 0 0,8-22 0,-4 16 0,9-35 0,43-94 0,-53 138 0,1 0 0,1 1 0,0 0 0,1 1 0,0 0 0,2 0 0,0 1 0,0 1 0,1 0 0,17-12 0,-22 20 0,1-1 0,-1 1 0,1 1 0,0 0 0,0 0 0,1 1 0,-1 0 0,12-1 0,-17 3 0,0 1 0,0-1 0,0 1 0,0 0 0,0 0 0,0 1 0,0-1 0,0 1 0,0 1 0,0-1 0,0 0 0,0 1 0,-1 0 0,1 0 0,-1 1 0,1-1 0,-1 1 0,0 0 0,6 5 0,-2 2 0,1 0 0,-1 1 0,-1 0 0,0 0 0,-1 1 0,9 22 0,22 79 0,-34-103 0,45 179 0,-21-78 0,-25-105-341,-1-1 0,1 1-1,5 10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162"/>
    </inkml:context>
    <inkml:brush xml:id="br0">
      <inkml:brushProperty name="width" value="0.05" units="cm"/>
      <inkml:brushProperty name="height" value="0.05" units="cm"/>
      <inkml:brushProperty name="color" value="#E71224"/>
    </inkml:brush>
  </inkml:definitions>
  <inkml:trace contextRef="#ctx0" brushRef="#br0">1082 1 24575,'-2'0'0,"0"0"0,0 1 0,0 0 0,1-1 0,-1 1 0,0 0 0,0 0 0,1 0 0,-1 0 0,-2 2 0,-5 3 0,-346 231-374,263-167 187,-140 138-1,171-144 188,-63 86 0,99-115 0,1 0 0,3 2 0,0 1 0,-23 64 0,31-66 0,3 0 0,1 0 0,2 1 0,1 0 0,2 1 0,1 61 0,5-66 0,1 0 0,2 0 0,1 0 0,1 0 0,2-1 0,1 0 0,25 51 0,-20-53 0,2-1 0,1 0 0,1-1 0,1-1 0,1-1 0,2-1 0,0-1 0,29 23 0,-34-33 0,0-1 0,1-1 0,1 0 0,0-1 0,0-1 0,1-1 0,1-1 0,-1-1 0,1-1 0,0-1 0,1 0 0,41 1 0,-37-6-24,0-1 0,0-1 0,0-1 1,43-12-1,-34 4-76,1-1 0,60-30 0,-41 11-94,-1-2-1,-2-2 1,82-72-1,-83 59 153,-2-2-1,-2-2 1,-2-2-1,-3-2 1,40-68-1,-52 72 37,-3-2-1,-2 0 1,-3-2 0,-2-1 0,-3 0-1,15-79 1,-27 99-39,-1 0 0,-2 0 0,-2-1 0,-1 0 1,-2 1-1,-10-59 0,8 75 46,-1 1 0,-1 0 0,0 0 0,-2 0 0,-1 1 0,0 0 0,-1 1 1,-1 0-1,0 0 0,-2 1 0,0 1 0,-1 0 0,-18-16 0,19 22 2,0 0 0,-1 0 0,1 2 0,-2 0-1,1 0 1,-1 1 0,-28-8 0,21 9-99,-1 1 1,0 1-1,0 1 0,-43 0 0,15 6-239,-1 2 0,1 2 0,1 3 0,-58 18 0,-44 21-3181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4.004"/>
    </inkml:context>
    <inkml:brush xml:id="br0">
      <inkml:brushProperty name="width" value="0.1" units="cm"/>
      <inkml:brushProperty name="height" value="0.1" units="cm"/>
      <inkml:brushProperty name="color" value="#E71224"/>
    </inkml:brush>
  </inkml:definitions>
  <inkml:trace contextRef="#ctx0" brushRef="#br0">1 132 24575,'14'-7'0,"34"-10"0,1 2 0,85-16 0,-19 6 0,-73 14-76,-18 4-246,1 1-1,-1 1 1,28-3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4.360"/>
    </inkml:context>
    <inkml:brush xml:id="br0">
      <inkml:brushProperty name="width" value="0.1" units="cm"/>
      <inkml:brushProperty name="height" value="0.1" units="cm"/>
      <inkml:brushProperty name="color" value="#E71224"/>
    </inkml:brush>
  </inkml:definitions>
  <inkml:trace contextRef="#ctx0" brushRef="#br0">0 288 24575,'9'-1'0,"1"1"0,-1-2 0,16-3 0,0-1 0,38-6 40,0-4 0,99-36 0,-135 40-205,-1 0 0,0-1 0,-1-2 0,0 0 0,-1-2 0,-1-1 0,-1 0 0,27-30 0,-28 23-6661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6.350"/>
    </inkml:context>
    <inkml:brush xml:id="br0">
      <inkml:brushProperty name="width" value="0.1" units="cm"/>
      <inkml:brushProperty name="height" value="0.1" units="cm"/>
      <inkml:brushProperty name="color" value="#E71224"/>
    </inkml:brush>
  </inkml:definitions>
  <inkml:trace contextRef="#ctx0" brushRef="#br0">1 76 24575,'0'0'0,"0"0"0,0-1 0,0-4 0,0-6 0,0-8 0,0-2 0,0 2-8191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6.691"/>
    </inkml:context>
    <inkml:brush xml:id="br0">
      <inkml:brushProperty name="width" value="0.1" units="cm"/>
      <inkml:brushProperty name="height" value="0.1" units="cm"/>
      <inkml:brushProperty name="color" value="#E71224"/>
    </inkml:brush>
  </inkml:definitions>
  <inkml:trace contextRef="#ctx0" brushRef="#br0">256 178 24575,'-1'-4'0,"1"0"0,-1 0 0,0 0 0,0 0 0,0 0 0,-4-6 0,0-3 0,0-2 0,-1-4 0,-9-20 0,13 34 0,0 1 0,-1-1 0,0 0 0,0 1 0,0-1 0,0 1 0,-1 0 0,-8-7 0,11 10 0,-1 0 0,0 0 0,0 0 0,1 0 0,-1 0 0,0 0 0,0 0 0,0 1 0,0-1 0,0 0 0,0 1 0,0 0 0,0 0 0,0-1 0,-1 1 0,1 0 0,-4 1 0,3 0 0,0 0 0,-1 0 0,1 0 0,0 1 0,0-1 0,0 1 0,0 0 0,0 0 0,1 0 0,-4 3 0,-1 2 0,1 0 0,-1 0 0,2 1 0,-1 0 0,1 0 0,0 0 0,-4 10 0,-2 12 0,1-1 0,1 1 0,2 0 0,1 1 0,-3 50 0,6 0 0,7 79 0,9 0 0,7-2 0,42 158 0,-39-232 0,3 12 0,-25-92-151,0-1-1,-1 0 0,1 1 0,-1-1 1,0 0-1,0 1 0,0-1 1,-1 6-1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7.266"/>
    </inkml:context>
    <inkml:brush xml:id="br0">
      <inkml:brushProperty name="width" value="0.1" units="cm"/>
      <inkml:brushProperty name="height" value="0.1" units="cm"/>
      <inkml:brushProperty name="color" value="#E71224"/>
    </inkml:brush>
  </inkml:definitions>
  <inkml:trace contextRef="#ctx0" brushRef="#br0">291 0 24575,'-17'1'0,"7"1"0,0 0 0,1 1 0,-1 1 0,1-1 0,-14 9 0,-42 29 0,55-33 0,-1 0 0,1 1 0,0-1 0,1 2 0,0-1 0,0 2 0,1-1 0,1 1 0,0 0 0,0 0 0,1 1 0,0 0 0,1 0 0,-6 22 0,7-15 0,1 0 0,0 0 0,2 0 0,0 1 0,1-1 0,1 0 0,0 0 0,2 1 0,0-1 0,1 0 0,1-1 0,1 1 0,1-1 0,0 0 0,2-1 0,0 0 0,0 0 0,2 0 0,0-2 0,16 18 0,4 0 0,1-2 0,41 29 0,35 33 0,-97-82 0,-1 1 0,-1-1 0,0 2 0,-1-1 0,0 1 0,-1 0 0,0 1 0,-1 0 0,0 0 0,-2 0 0,1 1 0,-2-1 0,0 1 0,2 21 0,-5-23 0,0-1 0,0 1 0,-1 0 0,0 0 0,-1-1 0,-1 1 0,0-1 0,-1 0 0,0 0 0,-1 0 0,0 0 0,-1-1 0,0 0 0,-1 0 0,0-1 0,-1 1 0,-11 11 0,11-14 10,0-1 0,0 0 0,-1 0 0,0-1 0,0 0 0,-1 0 0,0-1 0,1-1 0,-2 1 0,1-2 0,-20 5 0,12-5-222,0 0 0,0-2 0,-1 0-1,1-2 1,0 0 0,-23-4 0,17 1-6614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7.625"/>
    </inkml:context>
    <inkml:brush xml:id="br0">
      <inkml:brushProperty name="width" value="0.1" units="cm"/>
      <inkml:brushProperty name="height" value="0.1" units="cm"/>
      <inkml:brushProperty name="color" value="#E71224"/>
    </inkml:brush>
  </inkml:definitions>
  <inkml:trace contextRef="#ctx0" brushRef="#br0">0 304 24575,'0'0'0,"0"0"0,0 0 0,0 0 0,6-3 0,12-1 0,18-3 0,17-5 0,16-5 0,8-7 0,7-5 0,4-3 0,2-5 0,1-1 0,2-1 0,-10 4 0,-18 8-8191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3.101"/>
    </inkml:context>
    <inkml:brush xml:id="br0">
      <inkml:brushProperty name="width" value="0.1" units="cm"/>
      <inkml:brushProperty name="height" value="0.1" units="cm"/>
      <inkml:brushProperty name="color" value="#E71224"/>
    </inkml:brush>
  </inkml:definitions>
  <inkml:trace contextRef="#ctx0" brushRef="#br0">0 0 24575,'1'6'0,"9"29"0,2-1 0,1 0 0,26 47 0,1-12 0,79 104 0,-38-59 0,106 152-1365,-170-245-5461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3.489"/>
    </inkml:context>
    <inkml:brush xml:id="br0">
      <inkml:brushProperty name="width" value="0.1" units="cm"/>
      <inkml:brushProperty name="height" value="0.1" units="cm"/>
      <inkml:brushProperty name="color" value="#E71224"/>
    </inkml:brush>
  </inkml:definitions>
  <inkml:trace contextRef="#ctx0" brushRef="#br0">755 1 24575,'0'0'0,"-1"0"0,0 0 0,1 1 0,-1-1 0,0 1 0,1-1 0,-1 1 0,0-1 0,1 1 0,-1-1 0,1 1 0,-1-1 0,1 1 0,-1 0 0,1 0 0,-9 12 0,1 1 0,-10 21 0,13-24 0,-123 294-257,21 11-486,46-134 789,-235 616-46,276-752 53,-2 0 0,-36 55 0,57-99-44,1-2-31,0 1-1,0-1 1,-1 1 0,1 0-1,0-1 1,-1 1 0,1-1 0,0 1-1,-1-1 1,1 1 0,-1-1 0,1 0-1,-1 1 1,1-1 0,-1 1 0,1-1-1,-1 0 1,1 0 0,-1 1 0,1-1-1,-1 0 1,0 0 0,1 1 0,-1-1-1,-1 0 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4.162"/>
    </inkml:context>
    <inkml:brush xml:id="br0">
      <inkml:brushProperty name="width" value="0.1" units="cm"/>
      <inkml:brushProperty name="height" value="0.1" units="cm"/>
      <inkml:brushProperty name="color" value="#E71224"/>
    </inkml:brush>
  </inkml:definitions>
  <inkml:trace contextRef="#ctx0" brushRef="#br0">449 63 24575,'-15'2'0,"4"4"0,-1 0 0,1 0 0,0 1 0,1 1 0,-18 15 0,9-5 0,-30 39 0,43-49 0,0 0 0,1 1 0,0-1 0,0 1 0,0 0 0,2 0 0,-1 1 0,1-1 0,0 1 0,1 0 0,-2 13 0,4-16 0,0 0 0,0 0 0,1 0 0,-1-1 0,2 1 0,-1 0 0,1 0 0,0-1 0,0 0 0,1 1 0,-1-1 0,2 0 0,-1 0 0,1 0 0,-1 0 0,2-1 0,6 8 0,-8-10 0,1 1 0,-1-1 0,1 0 0,-1 0 0,1-1 0,0 1 0,0-1 0,1 1 0,-1-2 0,0 1 0,1 0 0,-1-1 0,1 0 0,0 0 0,6 1 0,-3-2 0,-1 0 0,1 0 0,-1-1 0,1-1 0,-1 1 0,1-1 0,-1 0 0,0 0 0,8-5 0,5-2 0,-1-1 0,0 0 0,0-2 0,-1 0 0,-1-1 0,0-1 0,0-1 0,-2 0 0,0-1 0,-1-1 0,24-35 0,-35 47 0,-1 0 0,1 1 0,-1-1 0,0 0 0,-1 0 0,1-1 0,-1 1 0,0 0 0,0 0 0,-1-1 0,0 1 0,0 0 0,0-1 0,0 1 0,-1 0 0,0 0 0,0-1 0,0 1 0,-1 0 0,-2-5 0,0 2 0,0 0 0,-1 0 0,0 1 0,0-1 0,0 1 0,-1 1 0,-1-1 0,1 1 0,-1 0 0,0 1 0,-10-7 0,2 3 0,-1 0 0,0 2 0,0 0 0,-1 1 0,0 0 0,0 1 0,0 1 0,-1 1 0,-22-1 0,19 2 0,1 2 0,-1 0 0,0 2 0,1 0 0,-1 1 0,1 1 0,-34 12 0,44-12 11,-1 0 0,1 2 0,0-1 0,1 1 0,-1 0 0,1 1-1,0 0 1,1 1 0,0 0 0,-8 9 0,4 0-308,0-1 0,0 2 0,2 0 0,-12 27 0,-1 12-6529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5.439"/>
    </inkml:context>
    <inkml:brush xml:id="br0">
      <inkml:brushProperty name="width" value="0.1" units="cm"/>
      <inkml:brushProperty name="height" value="0.1" units="cm"/>
      <inkml:brushProperty name="color" value="#E71224"/>
    </inkml:brush>
  </inkml:definitions>
  <inkml:trace contextRef="#ctx0" brushRef="#br0">0 1126 24575,'12'-343'0,"6"172"0,6-63 0,-17 0 0,-6 220 0,7 22 0,-4-2 0,35 51 0,33 63 0,27 41 0,-98-159 0,1 1 0,0-1 0,0 0 0,0 0 0,0 1 0,0-1 0,1 0 0,-1-1 0,1 1 0,3 2 0,-5-4 0,0 0 0,0 1 0,0-1 0,0 0 0,1 0 0,-1 0 0,0 0 0,0 0 0,0 0 0,1 0 0,-1-1 0,0 1 0,0 0 0,0 0 0,0-1 0,0 1 0,0-1 0,1 1 0,-1-1 0,0 0 0,0 1 0,0-1 0,-1 0 0,1 0 0,0 0 0,0 1 0,0-1 0,0-1 0,6-6 0,-2-1 0,1 1 0,-1-1 0,0 0 0,0 0 0,5-16 0,15-64 0,-19 68 0,12-56 0,-8 31 0,2 0 0,33-79 0,-45 124 0,0 0 0,1 0 0,-1 1 0,0-1 0,1 0 0,-1 0 0,1 0 0,-1 1 0,1-1 0,-1 0 0,1 1 0,0-1 0,-1 0 0,1 1 0,0-1 0,-1 1 0,1-1 0,0 1 0,0-1 0,1 1 0,-1 0 0,0 0 0,1 0 0,-1 0 0,0 1 0,0-1 0,1 1 0,-1-1 0,0 1 0,0-1 0,0 1 0,0 0 0,0 0 0,0-1 0,1 2 0,6 5 0,-1-1 0,0 1 0,0 1 0,-1-1 0,0 1 0,0 0 0,-1 0 0,7 15 0,2 7 0,11 38 0,-22-59 0,118 474 0,-111-413 0,-6-35 0,-1-35-81,-1-1 0,0 1 0,1-1-1,-1 0 1,0 0 0,1 0 0,2-1 0,-4 1-635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976"/>
    </inkml:context>
    <inkml:brush xml:id="br0">
      <inkml:brushProperty name="width" value="0.05" units="cm"/>
      <inkml:brushProperty name="height" value="0.05" units="cm"/>
      <inkml:brushProperty name="color" value="#E71224"/>
    </inkml:brush>
  </inkml:definitions>
  <inkml:trace contextRef="#ctx0" brushRef="#br0">1399 8 24575,'-9'-2'0,"-5"0"0,1 0 0,-1 1 0,0 0 0,0 2 0,-24 2 0,37-3 0,-32 5-63,-1 1 1,1 1-1,1 2 0,0 1 0,-39 18 0,7 3-287,-91 57 0,88-44 77,3 3 0,1 2-1,3 3 1,2 3 0,-75 93 0,88-92 185,4 3-1,2 2 0,2 1 1,3 1-1,4 2 0,-31 91 1,37-76 103,3 0 0,3 1 0,-10 127 0,25-149-165,1-1 0,4 1 0,2 0 0,2 0-1,25 99 1,-22-126 111,2 0 0,1-1 0,1-1-1,1 0 1,2-1 0,1 0 0,2-2-1,32 40 1,-38-54 30,0 0-1,1 0 0,0-1 1,1-1-1,0-1 0,1 0 1,21 10-1,-24-15 8,0 0 0,1 0 0,0-1-1,0-1 1,0 0 0,0-1 0,0-1 0,1 0 0,-1-1 0,19-2-1,-7-2 3,1-1-1,-1-1 0,0-1 1,-1-2-1,47-21 0,-29 7-2,-1-1 1,56-44-1,-40 21 15,-3-2-1,-2-2 1,-2-3 0,73-99-1,-59 57 10,-4-2-1,63-134 1,-84 145-2,-4-1 0,42-155 0,-67 192-2,-2-1 1,4-66-1,-12 81-3,-1-1-1,-2 1 0,-13-70 0,10 84-7,0 1 0,-2 0 0,-1 0-1,0 1 1,-2 0 0,-21-35 0,25 46-7,-1 1 1,0 0-1,-1 0 1,0 0-1,-1 1 1,0 0-1,0 1 1,0 0-1,-1 0 1,0 1-1,-1 1 1,1-1-1,-1 2 1,0-1-1,-16-3 1,2 4-108,1 1 1,-1 1 0,0 0-1,0 3 1,-27 2 0,-140 26-3112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5.829"/>
    </inkml:context>
    <inkml:brush xml:id="br0">
      <inkml:brushProperty name="width" value="0.1" units="cm"/>
      <inkml:brushProperty name="height" value="0.1" units="cm"/>
      <inkml:brushProperty name="color" value="#E71224"/>
    </inkml:brush>
  </inkml:definitions>
  <inkml:trace contextRef="#ctx0" brushRef="#br0">1 0 24575,'-1'2'0,"1"0"0,0 0 0,0 0 0,0 0 0,1 0 0,-1-1 0,0 1 0,1 0 0,-1 0 0,1 0 0,-1-1 0,1 1 0,0 0 0,0-1 0,0 1 0,0 0 0,0-1 0,0 1 0,0-1 0,1 0 0,-1 1 0,0-1 0,1 0 0,-1 0 0,1 0 0,0 0 0,-1 0 0,1 0 0,0 0 0,-1-1 0,1 1 0,3 0 0,7 3 0,1 0 0,0-2 0,0 1 0,0-1 0,0-1 0,0-1 0,0 0 0,16-1 0,9-4 0,56-13 0,16-9-1365</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6.202"/>
    </inkml:context>
    <inkml:brush xml:id="br0">
      <inkml:brushProperty name="width" value="0.1" units="cm"/>
      <inkml:brushProperty name="height" value="0.1" units="cm"/>
      <inkml:brushProperty name="color" value="#E71224"/>
    </inkml:brush>
  </inkml:definitions>
  <inkml:trace contextRef="#ctx0" brushRef="#br0">1 219 24575,'21'0'0,"0"0"0,-1-2 0,1-1 0,0 0 0,-1-2 0,0 0 0,0-2 0,0 0 0,26-13 0,10-12-183,66-50 0,-89 59-816,10-7-5827</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6.795"/>
    </inkml:context>
    <inkml:brush xml:id="br0">
      <inkml:brushProperty name="width" value="0.1" units="cm"/>
      <inkml:brushProperty name="height" value="0.1" units="cm"/>
      <inkml:brushProperty name="color" value="#E71224"/>
    </inkml:brush>
  </inkml:definitions>
  <inkml:trace contextRef="#ctx0" brushRef="#br0">1 150 24575,'4'-4'0,"1"0"0,0 1 0,0 0 0,0 0 0,0 0 0,8-3 0,2-1 0,140-65 0,-129 62 0,0 1 0,0 2 0,1 0 0,34-3 0,-56 9 0,0 1 0,1-1 0,-1 1 0,0 1 0,1-1 0,-1 1 0,0 0 0,10 3 0,-13-3 0,0 0 0,-1 0 0,1 0 0,0 0 0,0 0 0,0 1 0,-1-1 0,1 0 0,-1 1 0,1-1 0,-1 1 0,1 0 0,-1 0 0,0-1 0,0 1 0,0 0 0,0 0 0,0 0 0,-1 0 0,1 0 0,0 0 0,-1 0 0,0 1 0,1 2 0,-1 10 0,-1 0 0,0 0 0,-1 0 0,-1 0 0,0 0 0,-7 19 0,10-34 0,-23 72 0,-44 96 0,-48 66 0,-16 35 0,80-141 0,51-127 0,-1 0 0,1 1 0,0-1 0,-1 0 0,1 0 0,0 0 0,0 1 0,0-1 0,0 0 0,0 3 0,0-4 0,0 0 0,0 0 0,0 1 0,0-1 0,1 0 0,-1 0 0,0 0 0,0 0 0,0 1 0,0-1 0,0 0 0,1 0 0,-1 0 0,0 0 0,0 0 0,0 0 0,0 1 0,1-1 0,-1 0 0,0 0 0,0 0 0,1 0 0,-1 0 0,0 0 0,0 0 0,0 0 0,1 0 0,-1 0 0,0 0 0,0 0 0,0 0 0,1 0 0,-1 0 0,0 0 0,1 0 0,3-2 0,0 0 0,0 0 0,0 0 0,6-5 0,-5 4 0,83-54 0,187-129 0,-218 141-1365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7.305"/>
    </inkml:context>
    <inkml:brush xml:id="br0">
      <inkml:brushProperty name="width" value="0.1" units="cm"/>
      <inkml:brushProperty name="height" value="0.1" units="cm"/>
      <inkml:brushProperty name="color" value="#E71224"/>
    </inkml:brush>
  </inkml:definitions>
  <inkml:trace contextRef="#ctx0" brushRef="#br0">317 396 24575,'-12'1'0,"-1"0"0,1 0 0,0 1 0,1 1 0,-1 0 0,-12 5 0,4 1 0,0 0 0,-26 16 0,34-17 0,1 0 0,-1 0 0,2 1 0,-1 0 0,1 1 0,1 0 0,-14 19 0,18-22 0,0 1 0,1-1 0,0 1 0,1 0 0,0 0 0,0 0 0,0 1 0,1-1 0,0 1 0,1 0 0,0-1 0,1 1 0,0 12 0,1-10 0,0 1 0,2-1 0,-1 0 0,1 0 0,1 0 0,0 0 0,0 0 0,1-1 0,0 0 0,1 0 0,1 0 0,12 15 0,-10-15 0,0-1 0,0 0 0,1-1 0,1 1 0,-1-2 0,1 0 0,1 0 0,-1-1 0,1 0 0,0-1 0,14 4 0,-8-4 0,0-1 0,1-1 0,0-1 0,0 0 0,-1-2 0,1 0 0,0-1 0,0 0 0,0-2 0,-1 0 0,1-1 0,-1-1 0,0-1 0,-1-1 0,1 0 0,-1-1 0,0-1 0,15-11 0,-12 7 0,-2-1 0,1-1 0,-2-1 0,0 0 0,-1-1 0,-1-1 0,0-1 0,-1 0 0,-2-1 0,0 0 0,-1-1 0,0 0 0,-2-1 0,8-27 0,-11 28 0,-2 0 0,0 0 0,-1 0 0,-1-1 0,-1 1 0,-1-1 0,-1 1 0,-4-31 0,1 35 0,0 0 0,0 1 0,-2-1 0,0 1 0,-1 1 0,0-1 0,-2 1 0,1 0 0,-2 1 0,0 0 0,-13-13 0,10 13 0,0 1 0,-2 1 0,1 0 0,-1 1 0,-1 1 0,0 0 0,0 1 0,-1 1 0,0 0 0,-25-7 0,20 9 0,1 1 0,-1 2 0,0 0 0,0 1 0,0 1 0,0 1 0,0 1 0,-32 5 0,15 2-682,-50 16-1,-24 16-6143</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6.268"/>
    </inkml:context>
    <inkml:brush xml:id="br0">
      <inkml:brushProperty name="width" value="0.1" units="cm"/>
      <inkml:brushProperty name="height" value="0.1" units="cm"/>
      <inkml:brushProperty name="color" value="#E71224"/>
    </inkml:brush>
  </inkml:definitions>
  <inkml:trace contextRef="#ctx0" brushRef="#br0">775 344 24575,'-1'1'0,"-1"-1"0,1 0 0,-1 0 0,0 1 0,1-1 0,-1 1 0,1 0 0,-1-1 0,1 1 0,-1 0 0,1 0 0,-1 0 0,1 0 0,-2 2 0,1-2 0,-19 18 0,1 0 0,0 1 0,2 0 0,-23 34 0,32-42 0,-62 86-390,5 4-1,4 2 0,5 2 1,5 3-1,4 2 1,-60 215-1,64-141 238,-39 361-1,54 195-261,68 1-2313,-19-592 2394,7 0 1,86 272 0,-65-290 303,83 161 1,-87-211 72,3-2 1,113 144-1,-131-190 195,1 0-1,2-2 1,2-1 0,0-2 0,48 31-1,-65-49 19,1-1-1,0 0 1,0-2 0,1 0-1,0-1 1,1-1-1,-1-1 1,1 0 0,0-2-1,0 0 1,1-2-1,-1 0 1,40-3-1,-28-3-227,-1-1-1,0-2 0,0-1 0,-1-1 0,0-2 0,-1-1 0,0-1 0,-1-1 0,-1-2 0,-1-1 0,0 0 0,45-45 1,-29 18 38,-2-1 1,-2-3 0,51-86 0,71-175-142,-74 111-455,-8-3 1,99-421-1,-125 358-42,-13-3-1,6-273 0,-42 332 407,-9-1 0,-10 2 0,-8 0 0,-9 1 1,-10 2-1,-8 3 0,-111-282 0,121 379 381,-63-114 1,86 187-118,-2 0 0,0 1 1,-3 1-1,0 1 0,-2 1 0,-1 1 1,-41-33-1,53 49 44,0 2 1,-1 0-1,0 0 1,0 2-1,-1 0 0,0 0 1,0 2-1,-1 0 0,0 1 1,0 0-1,0 2 1,0 0-1,0 1 0,0 0 1,0 2-1,-33 4 1,13 1-46,1 2 1,-1 2 0,1 2 0,1 0-1,0 3 1,1 1 0,-50 31-1,44-20-243,0 2 0,2 2-1,1 1 1,2 1-1,-42 52 1,1 14-5388</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6.817"/>
    </inkml:context>
    <inkml:brush xml:id="br0">
      <inkml:brushProperty name="width" value="0.1" units="cm"/>
      <inkml:brushProperty name="height" value="0.1" units="cm"/>
      <inkml:brushProperty name="color" value="#E71224"/>
    </inkml:brush>
  </inkml:definitions>
  <inkml:trace contextRef="#ctx0" brushRef="#br0">1 1 24575,'10'0'0,"-5"1"0,0 1 0,-1-1 0,1 1 0,-1 0 0,1 0 0,-1 0 0,0 1 0,5 2 0,30 28 0,-37-31 0,20 20 3,0 2-1,-2 0 0,0 1 0,-2 1 1,17 30-1,0 12-91,28 73 0,44 179-726,-26 8 766,51 166 93,-115-443-62,1-1 0,3-1 0,50 84 0,-59-115 93,0 0-1,2 0 0,0-1 1,1-1-1,1-1 0,0 0 1,1-1-1,1 0 0,0-2 1,0 0-1,40 18 0,36 14-1275,-73-31-5625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7.295"/>
    </inkml:context>
    <inkml:brush xml:id="br0">
      <inkml:brushProperty name="width" value="0.1" units="cm"/>
      <inkml:brushProperty name="height" value="0.1" units="cm"/>
      <inkml:brushProperty name="color" value="#E71224"/>
    </inkml:brush>
  </inkml:definitions>
  <inkml:trace contextRef="#ctx0" brushRef="#br0">1 1 24575,'0'2'0,"0"1"0,1-1 0,-1 0 0,1 1 0,0-1 0,0 0 0,0 1 0,2 3 0,3 5 0,-1 2 0,69 148 0,-56-126 0,2-1 0,37 48 0,-4-20 0,85 75 0,-43-45 0,-92-89-151,0-1-1,0 1 0,-1 1 0,1-1 1,-1 0-1,1 1 0,-1-1 1,3 8-1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7.730"/>
    </inkml:context>
    <inkml:brush xml:id="br0">
      <inkml:brushProperty name="width" value="0.1" units="cm"/>
      <inkml:brushProperty name="height" value="0.1" units="cm"/>
      <inkml:brushProperty name="color" value="#E71224"/>
    </inkml:brush>
  </inkml:definitions>
  <inkml:trace contextRef="#ctx0" brushRef="#br0">894 0 24575,'0'6'0,"-48"220"0,38-188 0,-201 653-1006,83-293 567,64-184 424,-58 185-70,-18-9-22,74-240 42,51-121 152,-1 0 0,-37 48 1,43-65 807,10-11-920,-1-1 0,1 0 0,0 0 0,0 1 0,0-1 0,0 0 0,-1 1 0,1-1 0,0 0 1,0 0-1,-1 1 0,1-1 0,0 0 0,-1 0 0,1 0 0,0 0 0,0 1 0,-1-1 0,1 0 0,0 0 0,-1 0 0,1 0 0,0 0 0,-1 0 0,1 0 0,0 0 0,-1 0 0,1 0 0,0 0 0,-1 0 0,1 0 0,-1 0 0,1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9.657"/>
    </inkml:context>
    <inkml:brush xml:id="br0">
      <inkml:brushProperty name="width" value="0.1" units="cm"/>
      <inkml:brushProperty name="height" value="0.1" units="cm"/>
      <inkml:brushProperty name="color" value="#E71224"/>
    </inkml:brush>
  </inkml:definitions>
  <inkml:trace contextRef="#ctx0" brushRef="#br0">720 132 24575,'0'0'0,"0"0"0,0 0 0,0 0 0,-14 0 0,-180 0 0,187 0 0,1 1 0,0 0 0,0 0 0,0 0 0,0 1 0,0 0 0,1 0 0,-1 1 0,0-1 0,1 1 0,0 0 0,-1 1 0,1-1 0,1 1 0,-1 0 0,0 1 0,1-1 0,-7 10 0,-2 3 0,2 1 0,0 0 0,0 1 0,-7 21 0,2-2 0,2 1 0,2 1 0,2 0 0,1 0 0,-4 58 0,9-33 0,2 0 0,12 107 0,-7-146 0,0 0 0,2 0 0,1 0 0,18 47 0,-21-64 0,1-1 0,0 0 0,1 0 0,0 0 0,0-1 0,1 1 0,0-1 0,0-1 0,1 1 0,0-1 0,0 0 0,0-1 0,0 1 0,1-2 0,0 1 0,0-1 0,14 5 0,-13-6 0,1 0 0,-1-1 0,1 0 0,0 0 0,0-1 0,0-1 0,-1 1 0,1-2 0,0 1 0,18-5 0,-17 2 0,1 0 0,0-1 0,-1-1 0,0 0 0,0 0 0,-1-1 0,20-15 0,-11 6 0,-1-2 0,-1 0 0,-1-1 0,0-1 0,-2 0 0,0-1 0,-1-1 0,14-30 0,-8 8 0,-2 0 0,-2 0 0,15-74 0,6-140 0,-33 224 0,-1-1 0,-2 0 0,-5-43 0,4 65 0,-2 0 0,1 0 0,-1 0 0,-1 0 0,-1 1 0,1-1 0,-2 1 0,1 0 0,-2 1 0,1-1 0,-1 1 0,-12-12 0,7 10 0,-1 0 0,-1 1 0,0 1 0,0 0 0,-1 1 0,0 1 0,-1 0 0,0 1 0,0 1 0,0 0 0,-1 1 0,0 1 0,0 1 0,0 0 0,0 1 0,-25 1 0,18 1 0,0 1 0,0 1 0,1 2 0,-1 0 0,1 2 0,0 0 0,0 1 0,0 2 0,1 0 0,1 2 0,-29 17 0,24-10 29,2 1 0,1 0-1,-28 31 1,18-13-769,-34 50 0,18-15-6086</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0.739"/>
    </inkml:context>
    <inkml:brush xml:id="br0">
      <inkml:brushProperty name="width" value="0.1" units="cm"/>
      <inkml:brushProperty name="height" value="0.1" units="cm"/>
      <inkml:brushProperty name="color" value="#E71224"/>
    </inkml:brush>
  </inkml:definitions>
  <inkml:trace contextRef="#ctx0" brushRef="#br0">1 1695 24575,'0'0'0,"0"-10"0,9-133 0,-2 42 0,-3-320 0,-18 0 0,9 313 0,3 21 0,4 85 0,2 6 0,5 11 0,10 34 0,24 92 0,-27-85 0,15 62 0,26 84 0,-54-194 0,14 38 0,-16-43 0,1 1 0,0-1 0,0 0 0,0 0 0,0 0 0,0 0 0,1 0 0,-1-1 0,1 1 0,4 2 0,-6-4 0,0 0 0,0 0 0,1-1 0,-1 1 0,0-1 0,1 1 0,-1-1 0,1 0 0,-1 0 0,1 1 0,-1-1 0,1 0 0,-1 0 0,1-1 0,-1 1 0,0 0 0,1 0 0,-1-1 0,1 1 0,-1 0 0,0-1 0,1 0 0,-1 1 0,0-1 0,1 0 0,1-1 0,1-1 0,0 0 0,-1-1 0,1 1 0,-1-1 0,0 0 0,0 0 0,3-5 0,11-21 0,-2-1 0,-2-1 0,13-44 0,-13 40 0,96-336 0,-2 6 0,-103 355 0,0-4 0,2 1 0,0 0 0,7-14 0,-12 27 0,-1 1 0,0-1 0,1 0 0,-1 0 0,1 0 0,-1 0 0,1 1 0,0-1 0,-1 0 0,1 1 0,0-1 0,0 0 0,-1 1 0,1-1 0,0 1 0,0-1 0,0 1 0,0-1 0,-1 1 0,1 0 0,0-1 0,0 1 0,0 0 0,0 0 0,0 0 0,0 0 0,0 0 0,0 0 0,0 0 0,0 0 0,0 0 0,0 0 0,0 0 0,0 1 0,0-1 0,0 0 0,-1 1 0,1-1 0,1 1 0,2 2 0,0 0 0,-1 0 0,0 0 0,0 1 0,0-1 0,0 1 0,4 6 0,5 9 0,-1 1 0,-2 0 0,1 1 0,6 24 0,19 92 0,-7 5-203,16 240 0,-32 149-203,-16-178 406,3-333 135,3-14 431,3-6-1820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195"/>
    </inkml:context>
    <inkml:brush xml:id="br0">
      <inkml:brushProperty name="width" value="0.05" units="cm"/>
      <inkml:brushProperty name="height" value="0.05" units="cm"/>
      <inkml:brushProperty name="color" value="#E71224"/>
    </inkml:brush>
  </inkml:definitions>
  <inkml:trace contextRef="#ctx0" brushRef="#br0">960 989 24575,'-5'-1'0,"0"1"0,0-1 0,0 1 0,0 0 0,-5 1 0,5-1 0,0 1 0,1-1 0,-1 0 0,0-1 0,-8-1 0,0-3 0,0 0 0,-19-10 0,19 8 0,-26-10 0,20 12 0,0 1 0,0 0 0,-1 2 0,1 0 0,-1 1 0,1 1 0,-1 1 0,-32 5 0,19 0 0,0 2 0,1 1 0,0 2 0,-37 17 0,46-17 0,1 2 0,1 0 0,0 1 0,1 1 0,1 1 0,0 0 0,1 2 0,1 0 0,-23 31 0,19-19 0,2 1 0,1 0 0,2 2 0,0 0 0,-20 67 0,30-78 0,0 0 0,1 0 0,1 1 0,2-1 0,-1 24 0,3-37 0,1 0 0,0 0 0,0 0 0,1-1 0,0 1 0,6 14 0,-5-17 0,0-1 0,0 0 0,0 1 0,1-1 0,-1 0 0,1 0 0,1-1 0,-1 1 0,1-1 0,7 6 0,-5-5 0,1-1 0,-1 0 0,1 0 0,-1-1 0,1 1 0,0-2 0,0 1 0,1-1 0,-1-1 0,0 1 0,1-1 0,-1-1 0,1 0 0,-1 0 0,1 0 0,-1-1 0,0-1 0,1 1 0,8-4 0,-3 1 0,-1-1 0,-1-1 0,1 0 0,-1 0 0,0-1 0,-1-1 0,1 0 0,-2-1 0,1 0 0,-1 0 0,10-12 0,0-6 0,0 0 0,-2-1 0,-1-1 0,26-59 0,-21 32 0,27-112 0,11-174-269,5-22-23,-12 170 292,21-103 0,-70 270 281,-4 25-178,0 3-13,-1 14-3,3 243-71,2-139-159,-1 70-331,8 283 280,20-4 224,19-158-30,-47-296 188,9 26-1,-11-36-275,1-1-1,0 1 0,0 0 1,1 0-1,-1-1 0,1 1 1,-1-1-1,1 0 0,0 0 1,5 4-1,3 1-6737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1.646"/>
    </inkml:context>
    <inkml:brush xml:id="br0">
      <inkml:brushProperty name="width" value="0.05" units="cm"/>
      <inkml:brushProperty name="height" value="0.05" units="cm"/>
      <inkml:brushProperty name="color" value="#E71224"/>
    </inkml:brush>
  </inkml:definitions>
  <inkml:trace contextRef="#ctx0" brushRef="#br0">2353 179 24575,'-4'-4'0,"-1"1"0,1-1 0,-1 1 0,0 0 0,1 1 0,-12-5 0,3 1 0,-48-21-84,-1 2-1,-1 4 0,-2 2 0,1 3 1,-2 2-1,0 4 0,-1 2 0,1 4 1,-1 2-1,0 3 0,0 3 1,-67 13-1,58-1-79,1 2 0,0 4 0,2 3 0,-74 37 0,86-32 1,0 4-1,2 1 0,2 4 0,-96 83 0,96-67 164,3 2 0,1 2 0,4 3 0,-46 75 0,57-74 0,2 1 0,4 2 0,2 2 0,-31 108 0,50-135 0,2 0 0,1 1 0,2-1 0,3 2 0,1-1 0,2 0 0,1 0 0,3 0 0,1 0 0,3 0 0,1-1 0,2 0 0,25 61 0,-19-63 0,2-1 0,2-1 0,1-1 0,2-1 0,1-1 0,2-1 0,1-2 0,45 40 0,-32-37 0,2-1 0,1-3 0,1-1 0,1-2 0,2-3 0,62 24 0,-37-23-146,0-4 0,2-2 1,0-4-1,1-3 0,0-3 0,145-3 0,-128-11-24,1-3 0,-1-5 0,0-4 0,-1-4 0,112-42 0,-122 33 172,-2-5 1,-2-3 0,-1-3-1,-2-3 1,-3-4 0,111-94-1,-132 96-27,-2-2-1,-3-3 1,-2-1-1,-2-2 1,-2-2-1,-3-2 1,-2-1-1,52-126 1,-65 123-327,-2 0 1,22-129 0,-35 139 358,-2 0 0,-3 0 0,-2 0 0,-8-66-1,4 86 4,-2 0 0,-2 0 0,0 1-1,-2 0 1,-2 1 0,-1 0 0,-1 1-1,-1 1 1,-1 0 0,-2 1 0,-1 0-1,-1 2 1,-1 0 0,-1 2-1,-1 0 1,-1 2 0,-1 0 0,-35-21-1,42 31-9,0 2 0,-1 0 0,0 1 0,0 1 0,-1 0 0,0 2 0,-26-4 0,18 5 0,-1 2 0,0 1 0,0 2 0,-44 5 0,-56 19-394,16 6-1576</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1.077"/>
    </inkml:context>
    <inkml:brush xml:id="br0">
      <inkml:brushProperty name="width" value="0.1" units="cm"/>
      <inkml:brushProperty name="height" value="0.1" units="cm"/>
      <inkml:brushProperty name="color" value="#E71224"/>
    </inkml:brush>
  </inkml:definitions>
  <inkml:trace contextRef="#ctx0" brushRef="#br0">1 221 24575,'0'0'0,"5"0"0,133-27 0,-97 18 0,32-8 60,73-26 0,-119 34-272,-1-2 0,0-1 0,-1-1-1,-1-1 1,0-1 0,23-19 0,-28 18-6614</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1.438"/>
    </inkml:context>
    <inkml:brush xml:id="br0">
      <inkml:brushProperty name="width" value="0.1" units="cm"/>
      <inkml:brushProperty name="height" value="0.1" units="cm"/>
      <inkml:brushProperty name="color" value="#E71224"/>
    </inkml:brush>
  </inkml:definitions>
  <inkml:trace contextRef="#ctx0" brushRef="#br0">0 414 24575,'0'0'0,"4"-2"0,11-3 0,16-6 0,16-8 0,14-10 0,11-11 0,4-8 0,-2-4 0,-5-3 0,-2-3 0,-4 5 0,-14 12-8191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2.121"/>
    </inkml:context>
    <inkml:brush xml:id="br0">
      <inkml:brushProperty name="width" value="0.1" units="cm"/>
      <inkml:brushProperty name="height" value="0.1" units="cm"/>
      <inkml:brushProperty name="color" value="#E71224"/>
    </inkml:brush>
  </inkml:definitions>
  <inkml:trace contextRef="#ctx0" brushRef="#br0">203 116 24575,'0'-1'0,"0"0"0,0 0 0,0 0 0,1 0 0,-1 0 0,0 0 0,0 1 0,1-1 0,-1 0 0,1 0 0,-1 0 0,1 0 0,0-1 0,5-3 0,0 0 0,0 0 0,1 0 0,-1 1 0,1 0 0,9-4 0,47-17 0,-56 22 0,14-5 0,1 1 0,0 1 0,0 1 0,0 0 0,0 2 0,34-1 0,-51 4 0,0 1 0,0-1 0,0 1 0,0 0 0,-1 0 0,1 0 0,0 1 0,-1 0 0,1 0 0,-1 0 0,0 0 0,1 1 0,-1 0 0,0 0 0,4 4 0,-3-2 0,0 1 0,-1 0 0,1 0 0,-1 0 0,0 0 0,-1 1 0,0-1 0,0 1 0,3 11 0,-2-3 0,0 1 0,-1 0 0,-1 0 0,-1 0 0,0 0 0,-1 0 0,-1 0 0,-4 22 0,-2 1 0,-2 0 0,-18 46 0,0-11 0,-4-2 0,-3-1 0,-3-2 0,-48 69 0,43-86 0,27-35 0,-12 19 0,27-36 0,0 1 0,0-1 0,0 0 0,1 0 0,-1 0 0,0 1 0,0-1 0,0 0 0,0 0 0,1 0 0,-1 1 0,0-1 0,0 0 0,0 0 0,1 0 0,-1 0 0,0 0 0,0 1 0,0-1 0,1 0 0,-1 0 0,0 0 0,0 0 0,1 0 0,-1 0 0,0 0 0,0 0 0,1 0 0,-1 0 0,0 0 0,0 0 0,1 0 0,-1 0 0,1 0 0,90 5 0,-52-3 0,52 8 0,-86-9 0,17 3 0,0 0 0,32 13 0,-48-15 0,-1 0 0,0 0 0,0 1 0,0-1 0,-1 1 0,1 1 0,0-1 0,-1 0 0,0 1 0,0 0 0,0 0 0,-1 0 0,1 1 0,-1-1 0,6 10 0,-6-4 0,0 0 0,0 0 0,-1 0 0,0 1 0,-1-1 0,0 0 0,-1 1 0,0-1 0,-2 18 0,-1-5 0,-1 0 0,-2 0 0,-9 28 0,5-27 0,0 0 0,-2-1 0,0 0 0,-2-1 0,0 0 0,-1-1 0,-23 23 0,22-27 0,0-1 0,-1-1 0,-1 0 0,-1-2 0,0 0 0,-1-1 0,0 0 0,-31 11 0,40-19 0,0-1 0,0 1 0,0-2 0,-1 0 0,1 0 0,-1-1 0,1 0 0,-1-1 0,0-1 0,1 0 0,-1 0 0,1-1 0,-1-1 0,1 0 0,0 0 0,0-1 0,0 0 0,1-1 0,-1 0 0,-13-10 0,-43-35-1365,6-3-5461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2.697"/>
    </inkml:context>
    <inkml:brush xml:id="br0">
      <inkml:brushProperty name="width" value="0.1" units="cm"/>
      <inkml:brushProperty name="height" value="0.1" units="cm"/>
      <inkml:brushProperty name="color" value="#E71224"/>
    </inkml:brush>
  </inkml:definitions>
  <inkml:trace contextRef="#ctx0" brushRef="#br0">298 253 24575,'0'0'0,"-1"0"0,0 0 0,0 0 0,0 1 0,0-1 0,0 0 0,0 1 0,1-1 0,-1 0 0,0 1 0,0-1 0,0 1 0,1 0 0,-1-1 0,-1 2 0,0 0 0,-19 13 0,0 1 0,1 1 0,2 1 0,-1 1 0,-29 40 0,30-32 0,1 1 0,1 1 0,2 1 0,0 0 0,3 1 0,0 0 0,2 0 0,2 1 0,0 1 0,2-1 0,2 1 0,1 0 0,2 35 0,4-25 0,3 0 0,0 0 0,3 0 0,2-2 0,1 1 0,3-1 0,1-1 0,33 57 0,-40-80 0,0-1 0,2 0 0,0 0 0,25 24 0,-31-35 0,-1 0 0,1 0 0,1-1 0,-1 1 0,1-1 0,-1-1 0,1 0 0,0 0 0,0 0 0,1 0 0,-1-1 0,1-1 0,-1 1 0,1-1 0,8 0 0,-5-1 0,0-1 0,0-1 0,1 1 0,-1-2 0,-1 0 0,1 0 0,0-1 0,17-9 0,-4 1 0,-2-2 0,35-27 0,-29 18 1,-2-1 0,0-1 0,-2-2 0,-1 0 0,-1-1 0,-1-2 0,-2 0 0,-1-1 1,-1 0-1,19-55 0,-24 51-14,-1 0 0,-2-1 0,-1-1 1,-2 0-1,-2 0 0,-1 0 0,-2 0 1,-1 0-1,-3 0 0,-7-43 0,1 35-67,-2-1-1,-2 2 0,-2 0 1,-2 0-1,-2 2 0,-2 0 1,-30-45-1,41 71 81,-1 1 0,0 1 0,-2 0 0,1 0 0,-2 1 0,-26-19 0,31 25 0,0 2 0,-1-1 0,0 2 0,0-1 0,0 1 0,-1 1 0,0 0 0,1 0 0,-1 1 0,0 0 0,0 1 0,-16 1 0,6 1-309,0 1 0,1 1 0,-27 7 0,-53 22-5872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17.565"/>
    </inkml:context>
    <inkml:brush xml:id="br0">
      <inkml:brushProperty name="width" value="0.1" units="cm"/>
      <inkml:brushProperty name="height" value="0.1" units="cm"/>
      <inkml:brushProperty name="color" value="#E71224"/>
    </inkml:brush>
  </inkml:definitions>
  <inkml:trace contextRef="#ctx0" brushRef="#br0">2060 419 24575,'-4'0'0,"1"0"0,0 0 0,-1-1 0,1 1 0,0-1 0,-1 1 0,1-1 0,0 0 0,0 0 0,-5-3 0,-8-2 0,-19-3 0,0 2 0,0 2 0,-1 1 0,-40 0 0,-145 16 0,74 4 0,-203 51 0,286-49-88,0 3 1,2 3-1,-74 38 0,55-17-88,-133 97 1,172-110 175,2 2 0,-67 73 0,81-76 0,2 1 0,1 1 0,1 1 0,-23 49 0,24-33 0,1 1 0,4 1 0,1 0 0,2 1 0,-4 54 0,7-16 0,5-1 0,7 106 0,1-151 0,2-1 0,2 0 0,2-1 0,1 1 0,3-2 0,1 0 0,3 0 0,1-2 0,2 0 0,39 59 0,-28-54 0,3 0 0,1-2 0,78 72 0,-85-91 0,1-1 0,0-1 0,2-2 0,1-1 0,0-2 0,67 26 0,-45-26 0,0-3 0,1-2 0,1-2 0,80 4 0,-65-12 0,-1-3 0,1-3 0,77-15 0,-94 8 0,-1-3 0,0-1 0,-2-3 0,0-3 0,52-28 0,-20 3 0,-2-5 0,79-63 0,-115 78 0,-3-2 0,-1-1 0,-2-2 0,-2-2 0,62-93 0,-56 67 70,-3-1 0,-3-2 0,-3-1 1,30-99-1,-50 125-31,-2-1 0,-2 0 0,-3 0 0,-1-1 0,-3 1 0,-2-1 0,-2 0 0,-9-66 0,-1 48-39,-4 0 0,-2 1 0,-29-72 0,26 90 0,-3 0 0,-1 2 0,-2 0 0,-55-71 0,27 51 0,-3 2 0,-2 3 0,-3 2 0,-101-72 0,117 98 0,-2 2 0,-2 3 0,0 1 0,-2 3 0,-1 2 0,0 3 0,-93-22 0,112 35-105,0 1 0,0 1 0,-1 2 0,1 1 0,-1 2 0,0 2 0,1 1 0,0 1 0,0 2 0,0 2 0,1 1 0,-38 17 0,-2 8-6721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27.646"/>
    </inkml:context>
    <inkml:brush xml:id="br0">
      <inkml:brushProperty name="width" value="0.1" units="cm"/>
      <inkml:brushProperty name="height" value="0.1" units="cm"/>
      <inkml:brushProperty name="color" value="#E71224"/>
    </inkml:brush>
  </inkml:definitions>
  <inkml:trace contextRef="#ctx0" brushRef="#br0">1442 180 24575,'-5'-2'0,"-179"-65"0,155 59 0,0 1 0,-1 2 0,0 1 0,-46-1 0,33 6 0,1 3 0,-1 1 0,1 2 0,1 2 0,0 2 0,-50 20 0,18 0 0,1 3 0,-97 62 0,124-67 0,2 1 0,0 2 0,-66 67 0,91-80 0,1 0 0,1 2 0,1-1 0,1 2 0,1 0 0,0 1 0,2 0 0,0 0 0,-12 46 0,19-48 0,1-1 0,1 0 0,1 1 0,0-1 0,2 1 0,0-1 0,2 1 0,0-1 0,1 0 0,13 36 0,-1-13 0,1-1 0,3-1 0,45 71 0,-41-78 0,1 0 0,1-2 0,2-1 0,2-1 0,33 27 0,-22-26 0,0-1 0,2-3 0,80 39 0,-56-37 0,0-4 0,2-2 0,1-4 0,0-3 0,1-2 0,84 4 0,-82-14 0,1-3 0,93-11 0,-109 3 0,-2-3 0,1-2 0,77-27 0,-102 26 0,-1-1 0,0-1 0,-1-1 0,-1-2 0,0-1 0,-2-1 0,0-2 0,-1 0 0,38-44 0,-44 41 0,-1 0 0,-1-1 0,-1 0 0,-2-2 0,0 0 0,-2 0 0,-1-1 0,-1-1 0,-2 0 0,10-52 0,-13 40 0,-2 0 0,-1 0 0,-3 0 0,-8-76 0,4 89 0,-2 1 0,0 0 0,-2 0 0,-2 1 0,0 0 0,-2 1 0,0 0 0,-18-25 0,-7-2 0,-2 2 0,-3 1 0,-1 3 0,-3 1 0,-87-67 0,95 86 0,0 1 0,-2 1 0,-1 3 0,0 1 0,-51-17 0,61 28 0,0 0 0,-1 3 0,0 0 0,0 2 0,0 2 0,-1 0 0,0 3 0,-38 3 0,35 2 23,0 1-1,1 3 1,0 0-1,-35 16 1,16-3-762,-86 52 0,35-8-6087</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29.937"/>
    </inkml:context>
    <inkml:brush xml:id="br0">
      <inkml:brushProperty name="width" value="0.1" units="cm"/>
      <inkml:brushProperty name="height" value="0.1" units="cm"/>
      <inkml:brushProperty name="color" value="#E71224"/>
    </inkml:brush>
  </inkml:definitions>
  <inkml:trace contextRef="#ctx0" brushRef="#br0">1690 450 24575,'-18'-1'0,"-1"-2"0,1 0 0,1 0 0,-29-11 0,9 3 0,-52-10 0,-1 3 0,-1 5 0,0 3 0,-101 3 0,70 11 0,0 4 0,-187 39 0,274-40 0,0 2 0,0 1 0,-60 27 0,80-30 0,0 1 0,1 1 0,1 0 0,-1 1 0,2 0 0,-1 1 0,1 0 0,1 1 0,0 1 0,-15 22 0,16-17 0,0 0 0,1 1 0,1 0 0,1 0 0,0 1 0,2 0 0,0 1 0,-3 31 0,6-19 0,1 0 0,1-1 0,2 1 0,9 56 0,-4-61 0,0 0 0,2-1 0,0 0 0,2 0 0,2-2 0,0 1 0,1-1 0,2-1 0,0-1 0,32 36 0,-23-33 0,1-2 0,1 0 0,1-2 0,1-1 0,1-1 0,0-2 0,2-1 0,42 17 0,-7-9-76,1-4 0,1-3-1,0-2 1,94 8 0,-64-16-52,1-5 1,150-13 0,-196 4 127,-1-2 0,1-2 0,-1-3 0,-1-2 0,-1-2 0,0-3 0,94-50 0,-89 36 0,79-63 0,-100 68 0,-2-2 0,-1 0 0,32-42 0,-51 55-4,-1 0 1,0-1-1,-1 0 1,-1 0-1,-1-2 1,-1 1-1,0-1 0,5-27 1,-9 29 19,-1 1 0,-1-1 0,-1 0 0,-1 0-1,0 1 1,-2-1 0,0 0 0,0 1 0,-12-36 0,3 24 71,-1 2 0,-1 0 0,-1 0 0,-2 1 0,-1 1 0,-1 1 0,-33-37 0,4 13-149,-2 3 0,-78-59 0,66 60-20,-2 3 0,-2 2 0,-2 3 0,-139-54 0,159 75 57,-1 2 1,0 2-1,0 2 0,-1 2 1,-1 2-1,1 3 1,-1 2-1,-84 8 1,81 1-72,-1 3 1,2 1 0,0 4-1,0 1 1,2 3 0,0 1 0,2 3-1,0 2 1,2 2 0,1 2-1,1 2 1,-61 58 0,23-4-6100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1.335"/>
    </inkml:context>
    <inkml:brush xml:id="br0">
      <inkml:brushProperty name="width" value="0.1" units="cm"/>
      <inkml:brushProperty name="height" value="0.1" units="cm"/>
      <inkml:brushProperty name="color" value="#E71224"/>
    </inkml:brush>
  </inkml:definitions>
  <inkml:trace contextRef="#ctx0" brushRef="#br0">80 3325 24575,'-14'0'0,"11"0"0,0 0 0,1 0 0,-1 0 0,0 0 0,0-1 0,0 1 0,1-1 0,-1 0 0,0 0 0,0 0 0,-2-1 0,3 0 0,1 1 0,-1-1 0,1 1 0,-1-1 0,1 0 0,-1 0 0,1 0 0,0 1 0,0-1 0,0 0 0,0 0 0,0-1 0,0 1 0,1 0 0,-2-3 0,-1-12 0,0-1 0,1 1 0,1-1 0,0 0 0,2 0 0,0 1 0,1-1 0,0 1 0,1-1 0,8-22 0,7-13 0,47-98 0,25-25-703,7 5-1,7 4 1,8 4 0,7 6-1,7 5 1,284-265-1,-214 249 472,272-179-1,-283 229 280,366-171-1,-302 183-385,4 12 0,5 10 0,3 12-1,2 12 1,3 11 0,456-25-1,119 78-606,0 50 77,239 47 896,96 6-390,-902-87 270,417 41 1176,-581-45 101,-27-2-1727</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2.414"/>
    </inkml:context>
    <inkml:brush xml:id="br0">
      <inkml:brushProperty name="width" value="0.1" units="cm"/>
      <inkml:brushProperty name="height" value="0.1" units="cm"/>
      <inkml:brushProperty name="color" value="#E71224"/>
    </inkml:brush>
  </inkml:definitions>
  <inkml:trace contextRef="#ctx0" brushRef="#br0">24 3162 24575,'0'-4'0,"-1"0"0,1 0 0,-1 0 0,0 0 0,-2-4 0,-3-14 0,0-41 0,2 1 0,3-1 0,2 0 0,15-93 0,4 46 0,56-180 0,-20 129-227,8 3 0,7 3 0,138-224 0,-150 288 227,4 3 0,3 3 0,93-91 0,-64 84 0,4 4 0,137-93 0,-121 103 0,4 6 0,2 4 0,3 6 0,220-77 0,-164 84 0,332-58 0,-62 72 0,3 33 0,-248 6 0,187-5 0,713 2 0,-1016 7 0,789 15 0,368 73-145,-1150-77 122,114 33 1,-167-34 50,-1 2-1,-1 2 1,0 2 0,-2 2-1,38 24 1,-40-19 157,-2 1 0,-1 1 1,-2 2-1,47 54 0,-56-56-184,-1 2 0,-2 0 0,-1 2 0,-2 0 0,0 1-1,12 36 1,3 31-1366,-9-9-5461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8.340"/>
    </inkml:context>
    <inkml:brush xml:id="br0">
      <inkml:brushProperty name="width" value="0.1" units="cm"/>
      <inkml:brushProperty name="height" value="0.1" units="cm"/>
      <inkml:brushProperty name="color" value="#E71224"/>
    </inkml:brush>
  </inkml:definitions>
  <inkml:trace contextRef="#ctx0" brushRef="#br0">1838 404 24575,'-11'1'0,"1"0"0,-1 0 0,0 1 0,1 1 0,-18 5 0,1 1 0,-93 26-65,2 6 0,-209 103 0,185-64-261,4 5 0,-252 205 0,320-227 138,-88 101-1,121-118 166,1 1-1,2 2 1,-38 74-1,56-91 23,3 0-1,0 1 0,2 0 1,2 1-1,0 0 0,3 1 1,1 0-1,1 0 0,3 68 1,3-75 15,1-1 1,1 0 0,1 0 0,2 0 0,1 0-1,1-1 1,1 0 0,1-1 0,1 0 0,1-1 0,2 0-1,0-1 1,22 25 0,-22-32 119,0-1 0,2 0 0,-1-1 1,2 0-1,0-2 0,0 0 0,30 14 0,-21-14-56,1-1-1,0-2 1,1-1-1,55 9 1,-35-11-83,-1-3 1,65-3-1,91-21-125,-134 8-6,0-2 0,-1-4 0,-1-2-1,113-53 1,-91 28 136,-1-4 0,-3-5 0,-2-2 0,-3-5 0,-2-3 0,-4-3 0,-2-3 0,-4-4 0,83-115 0,-104 122-1,-4-1 1,56-119-1,-83 149-9,-2 0 1,-1-1 0,-2 0-1,-2 0 1,-2-2-1,6-80 1,-15 92 9,0 0 0,-2 0 0,-2 1 0,0-1 0,-2 1 0,-1 0 0,-15-35 0,3 17 0,-2 1 0,-3 1 0,-41-59 0,37 66 0,-1 2 0,-1 1 0,-2 2 0,-2 1 0,-1 1 0,-1 2 0,-1 2 0,-1 1 0,-2 3 0,-56-25 0,43 25 0,-2 3 0,0 2 0,-1 2 0,-1 4 0,0 1 0,-1 3 0,-105 0 0,130 9 0,0 0 0,0 3 0,1 0 0,-1 3 0,1 0 0,1 2 0,-1 2 0,2 1 0,-1 1 0,2 2 0,-44 27 0,17-1-609,-70 65 0,57-39-5479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219"/>
    </inkml:context>
    <inkml:brush xml:id="br0">
      <inkml:brushProperty name="width" value="0.05" units="cm"/>
      <inkml:brushProperty name="height" value="0.05" units="cm"/>
      <inkml:brushProperty name="color" value="#E71224"/>
    </inkml:brush>
  </inkml:definitions>
  <inkml:trace contextRef="#ctx0" brushRef="#br0">1 3033 24575,'1'-3'0,"73"-181"0,-42 112 0,-17 38-8,181-411-1139,20 7-401,-108 249 1432,8 5 0,240-289 0,-295 402-226,110-99 1,-141 145 272,1 0 0,1 2 0,0 2 0,2 1 0,1 1-1,54-21 1,-70 34 250,0 1 0,0 0-1,1 2 1,-1 0 0,1 1-1,0 1 1,21 2 0,-9 2 130,0 1 1,0 2-1,47 14 1,70 28-256,65 19 156,-158-52-86,109 13 1,-112-25-103,1-2 0,-1-2 0,1-3 0,-1-2 0,0-3 0,61-17 0,-12-5-294,-3-4 0,111-55 0,-141 56 171,-1-4 0,-1-2 1,-2-3-1,108-96 0,-106 77-10,106-92-847,-104 99-4029</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9.757"/>
    </inkml:context>
    <inkml:brush xml:id="br0">
      <inkml:brushProperty name="width" value="0.1" units="cm"/>
      <inkml:brushProperty name="height" value="0.1" units="cm"/>
      <inkml:brushProperty name="color" value="#E71224"/>
    </inkml:brush>
  </inkml:definitions>
  <inkml:trace contextRef="#ctx0" brushRef="#br0">13033 23 24575,'-14'-9'0,"12"7"0,0 1 0,1 0 0,-1 0 0,0-1 0,0 1 0,0 0 0,0 1 0,0-1 0,0 0 0,0 1 0,0-1 0,0 1 0,0-1 0,0 1 0,-1 0 0,1 0 0,0 0 0,0 0 0,-4 1 0,4 0 0,0 0 0,-1 0 0,1 0 0,0 0 0,0 1 0,0-1 0,0 1 0,0-1 0,0 1 0,1 0 0,-1 0 0,0-1 0,1 1 0,-1 0 0,1 1 0,-1 1 0,-3 6 0,0 1 0,-4 13 0,9-23 0,-13 42 0,-15 83 0,6 53 0,20-160 0,-34 387-864,-13 109 605,28-366-401,-58 209 0,18-165 660,-107 228 0,-129 143-1827,-62-36 1552,203-329-108,-8-7 0,-8-7 0,-9-8 0,-6-8 0,-358 246 0,263-236 383,-7-12 0,-417 174 0,-313 35 0,727-291 0,-475 74 0,-159-77-908,-3-78-1,64-60 650,13-87-222,-69-106 381,849 229 108,-643-222-13,579 184 252,3-5 0,3-6 0,-135-96 0,175 96-284,2-3-1,4-3 0,3-5 0,-93-116 0,69 59 837,6-5 1,-91-173 0,100 141 1293,68 126-306,-27-84 1,46 122-1709,1 1 0,-1-1 0,2 1 0,-1-1-1,1 0 1,1 0 0,0-16 0,0 26-101,0-1 0,0 1 0,0 0 0,0 0 0,0 0 0,0-1 0,0 1 0,0 0 0,0 0 0,0 0 0,0 0 0,1-1 0,-1 1 0,0 0 0,0 0 0,0 0 0,0-1 0,0 1 0,0 0 0,0 0 0,0 0 0,0 0 0,1 0 0,-1-1 0,0 1 0,0 0 0,0 0 0,0 0 0,0 0 0,1 0 0,-1 0 0,0 0 0,0 0 0,0-1 0,0 1 0,1 0-1,-1 0 1,0 0 0,0 0 0,0 0 0,1 0 0,-1 0 0,0 0 0,0 0 0,0 0 0,1 0 0,-1 0 0,0 0 0,0 1 0,0-1 0,0 0 0,1 0 0,-1 0 0,0 0 0,0 0 0,0 0 0,0 0 0,0 0 0,1 1 0,-1-1 0,0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0.687"/>
    </inkml:context>
    <inkml:brush xml:id="br0">
      <inkml:brushProperty name="width" value="0.1" units="cm"/>
      <inkml:brushProperty name="height" value="0.1" units="cm"/>
      <inkml:brushProperty name="color" value="#E71224"/>
    </inkml:brush>
  </inkml:definitions>
  <inkml:trace contextRef="#ctx0" brushRef="#br0">1511 102 24575,'-20'-1'0,"-1"-2"0,0 0 0,1-1 0,-23-8 0,2 0 0,-169-33 0,150 36 0,-92-3 0,106 11 0,0 3 0,-89 15 0,104-10 0,-1 1 0,1 2 0,0 1 0,1 1 0,-29 17 0,20-6 0,2 1 0,0 2 0,1 2 0,2 1 0,1 2 0,1 1 0,2 2 0,-42 58 0,54-63 0,1 0 0,1 1 0,2 1 0,1 0 0,1 1 0,2 0 0,1 1 0,2 0 0,1 0 0,1 1 0,2 0 0,1 0 0,2 0 0,2-1 0,0 1 0,3 0 0,1-1 0,1 0 0,1 0 0,20 46 0,-7-31-59,3-2-1,1 0 1,2-2 0,3-1-1,1-1 1,1-2-1,3-1 1,1-1 0,2-3-1,66 49 1,-60-53 48,2-2 1,1-2 0,1-3-1,1-1 1,1-2 0,1-3-1,0-2 1,2-2-1,0-2 1,58 4 0,-63-12 10,-1-2 1,0-2 0,56-7-1,-73 3-13,0-1 0,-1-2 0,0-1 0,0-2 0,-1 0 0,31-17 0,-22 6 11,0-1-1,-2-2 1,0-1 0,-2-2 0,-1-1 0,-1-1 0,-2-2 0,-1-1 0,-1-2 0,38-61 0,-49 66 3,0-1-1,-2 0 0,-1-1 0,-2-1 1,-1 1-1,-1-2 0,-2 1 1,-1-1-1,-2-1 0,-1 1 1,-2 0-1,-1-1 0,-1 1 0,-8-40 1,-1 20-1,-3 1 0,-2 0 0,-2 1 0,-2 1 0,-2 0 0,-36-58 0,33 70 0,-1 0 0,-2 2 0,-1 1 0,-2 1 0,-1 2 0,-2 1 0,-68-50 0,65 57 0,0 2 0,-1 2 0,-1 1 0,0 2 0,-2 2 0,-51-14 0,65 23 0,-1 2 0,1 0 0,-1 2 0,-40 1 0,47 2 0,0 1 0,1 1 0,-1 1 0,1 1 0,0 0 0,-32 15 0,24-6-175,0 2 1,1 1 0,1 1 0,0 2 0,2 0-1,-23 25 1,-30 38-5923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1.637"/>
    </inkml:context>
    <inkml:brush xml:id="br0">
      <inkml:brushProperty name="width" value="0.1" units="cm"/>
      <inkml:brushProperty name="height" value="0.1" units="cm"/>
      <inkml:brushProperty name="color" value="#E71224"/>
    </inkml:brush>
  </inkml:definitions>
  <inkml:trace contextRef="#ctx0" brushRef="#br0">1415 345 24575,'-88'-3'0,"-47"2"0,69 6 2,0 3 1,1 3-1,-121 36 0,136-29-20,0 1 1,0 3-1,2 3 0,1 1 1,-53 40-1,54-32-61,2 3 0,1 1 0,-68 82 0,84-87 50,3 1 1,1 1 0,1 1-1,2 2 1,-29 75-1,36-76 29,2 0 0,2 1 0,1 0 0,-5 76 0,12-94 0,2 0 0,0 0 0,1 1 0,1-1 0,1 0 0,0-1 0,2 1 0,0-1 0,1 0 0,1 0 0,14 22 0,-4-13 3,2 0 0,2-2 0,0 0 0,1-1-1,2-2 1,0 0 0,1-2 0,2 0-1,50 27 1,-38-26-23,2-2 0,1-2 0,0-2 0,1-1 1,1-3-1,75 12 0,-73-20-95,0-1 1,0-2-1,0-2 0,73-12 1,-49 0 119,0-3-1,85-31 1,-106 28-5,-1-2 0,0-3 0,-2-1 0,0-2 0,-2-3 0,-2-1 0,0-2 0,-3-2 0,0-2 0,-3-2 0,-1-1 0,-2-1 0,-1-2 0,28-53 0,-36 53 0,-2-1 0,-2-1 0,-2-1 0,-2-1 0,18-87 0,-28 97 0,-1-1 0,-3 0 0,-1 0 0,-1-1 0,-2 1 0,-2 0 0,-2 0 0,-10-42 0,3 40-1,0 0 0,-3 1 0,-1 1 0,-2 0 0,-2 1 0,-1 1 1,-1 1-1,-31-35 0,30 42 11,-2 2 0,0 1 0,-2 1 1,0 1-1,-2 1 0,0 2 0,-1 1 1,-1 1-1,-58-23 0,67 32 26,0 2 0,0 1 0,-1 1 1,0 0-1,0 2 0,0 1 0,0 1 0,0 0 0,0 2 1,-1 1-1,1 1 0,-33 8 0,16 1-348,1 2-1,0 2 0,-72 41 1,19 0-5939</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2.168"/>
    </inkml:context>
    <inkml:brush xml:id="br0">
      <inkml:brushProperty name="width" value="0.1" units="cm"/>
      <inkml:brushProperty name="height" value="0.1" units="cm"/>
      <inkml:brushProperty name="color" value="#E71224"/>
    </inkml:brush>
  </inkml:definitions>
  <inkml:trace contextRef="#ctx0" brushRef="#br0">1 0 24575,'0'0'0,"0"0"0,0 0 0,0 1 0,7 311 0,68 439 0,-69-712 0,24 135 0,-24-150 0,1-1 0,1 0 0,0-1 0,2 1 0,14 22 0,-16-32-170,1-1-1,1 0 0,-1-1 1,2-1-1,-1 1 0,2-1 1,13 9-1,23 12-6655</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2.704"/>
    </inkml:context>
    <inkml:brush xml:id="br0">
      <inkml:brushProperty name="width" value="0.1" units="cm"/>
      <inkml:brushProperty name="height" value="0.1" units="cm"/>
      <inkml:brushProperty name="color" value="#E71224"/>
    </inkml:brush>
  </inkml:definitions>
  <inkml:trace contextRef="#ctx0" brushRef="#br0">4255 1 24575,'-1'0'0,"1"0"0,-1 0 0,0 0 0,1 0 0,-1 0 0,0 0 0,1 0 0,-1 0 0,1 0 0,-1 0 0,1 0 0,-1 1 0,0-1 0,1 0 0,-2 1 0,-1 0 0,-11 5 0,1 1 0,-16 10 0,13-8 0,-814 492-2892,-354 221-117,980-600 3025,-758 464-252,94-69 920,847-506-710,13-6 292,0 0-1,0-1 1,-1 0 0,1 0 0,-1-1 0,0 0 0,-17 3 0,12-7-5121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08.527"/>
    </inkml:context>
    <inkml:brush xml:id="br0">
      <inkml:brushProperty name="width" value="0.1" units="cm"/>
      <inkml:brushProperty name="height" value="0.1" units="cm"/>
      <inkml:brushProperty name="color" value="#E71224"/>
    </inkml:brush>
  </inkml:definitions>
  <inkml:trace contextRef="#ctx0" brushRef="#br0">0 0 24575,'0'0'0,"3"0"0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12.918"/>
    </inkml:context>
    <inkml:brush xml:id="br0">
      <inkml:brushProperty name="width" value="0.1" units="cm"/>
      <inkml:brushProperty name="height" value="0.1" units="cm"/>
      <inkml:brushProperty name="color" value="#E71224"/>
    </inkml:brush>
  </inkml:definitions>
  <inkml:trace contextRef="#ctx0" brushRef="#br0">1985 443 24575,'-8'-3'0,"-17"-14"0,-5-3 0,-59-30 0,49 33-8,0 2 1,0 1-1,-1 2 0,-70-10 0,58 15-67,0 3 0,0 2 0,-71 7 0,48 4 36,1 3 0,1 4 0,0 3-1,1 3 1,-107 48 0,134-49 39,2 2 0,0 2 0,2 2 0,1 1 0,1 2 0,2 2 0,1 2 0,1 1 0,2 2 0,2 1 0,1 2 0,2 1 0,2 1 0,-26 54 0,27-36 0,2 1 0,2 1 0,4 1 0,-15 88 0,19-54 0,5-1 0,3 126 0,8-167 0,2-2 0,19 95 0,-14-111 0,2 0 0,2 0 0,1-1 0,30 56 0,-20-51 0,2-2 0,2 0 0,1-2 0,2-1 0,1-2 0,2 0 0,1-3 0,1-1 0,2-1 0,1-3 0,1-1 0,2-1 0,0-3 0,1-1 0,66 20 0,-45-22-71,1-3 1,0-3-1,1-3 0,0-2 1,1-4-1,-1-2 1,74-9-1,-47-4-42,0-4 0,-1-4 0,0-4 0,122-49 0,-97 25 113,-2-6 0,144-91 0,-186 98 0,-1-4 0,-4-4 0,-1-2 0,73-82 0,-101 94-31,-3-1 0,-2-2 0,-2-1 0,-2-1 0,-2-2 0,-3-1 0,-2-1 0,17-58 0,-27 63 3,-1 0 0,-2 0 1,-3-1-1,-2 0 0,-2 0 0,-2 0 0,-2 0 0,-3 0 0,-17-84 1,11 96 30,-1 1 1,-3 0 0,0 1 0,-3 0 0,-1 1 0,-1 1 0,-2 1-1,-27-31 1,1 7-246,-3 2 0,-2 2 0,-77-60 0,65 63 203,-1 3 1,-2 2-1,-2 4 0,-2 2 0,-88-33 0,110 54 45,0 2 0,-1 3-1,-79-11 1,86 20-1,0 1 0,0 3-1,0 1 1,-75 12 0,60-1 45,0 3 0,1 2 0,-71 31 0,-149 95-1052,180-84-3006</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1.677"/>
    </inkml:context>
    <inkml:brush xml:id="br0">
      <inkml:brushProperty name="width" value="0.1" units="cm"/>
      <inkml:brushProperty name="height" value="0.1" units="cm"/>
      <inkml:brushProperty name="color" value="#E71224"/>
    </inkml:brush>
  </inkml:definitions>
  <inkml:trace contextRef="#ctx0" brushRef="#br0">16880 1904 24575,'-35'-2'0,"1"-1"0,-59-14 0,76 13 0,-52-13 8,0-3 0,-83-36-1,-127-73-373,154 68-313,-575-226-991,-20 43-1269,84 47 2460,-9 32-1839,-386-37 1867,609 124 434,137 23-572,-673-120-705,-9 45 1227,-738 68 67,-1 122 0,677 2-267,5 36-358,-363 145 1182,1227-204-113,2 6-1,-197 87 1,186-52-352,4 8 1,-226 157 0,64 18 1326,28 27-1103,199-180 386,5 3 0,-89 141 0,127-169 1936,-112 129 1,35-64-2185,128-143-795,0 0 0,1 1-1,-7 10 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2.545"/>
    </inkml:context>
    <inkml:brush xml:id="br0">
      <inkml:brushProperty name="width" value="0.1" units="cm"/>
      <inkml:brushProperty name="height" value="0.1" units="cm"/>
      <inkml:brushProperty name="color" value="#E71224"/>
    </inkml:brush>
  </inkml:definitions>
  <inkml:trace contextRef="#ctx0" brushRef="#br0">1188 841 24575,'-76'0'0,"-82"12"0,122-6 0,0 0 0,1 3 0,0 1 0,-48 20 0,32-5 0,2 1 0,1 3 0,1 2 0,2 2 0,1 1 0,2 3 0,-59 65 0,70-64-30,1 1 0,1 2-1,3 1 1,1 1 0,2 1 0,3 1-1,1 1 1,-15 56 0,15-31-25,4 0 1,2 1 0,4 1-1,0 137 1,11-163 54,1 1 0,3-1 0,18 76 0,-13-87 0,1 0 0,1 0 0,2-1 0,2-1 0,21 32 0,-18-34 0,2-1 0,2-1 0,0-1 0,2-1 0,1-1 0,1-2 0,50 36 0,-56-47 0,0-1 0,1-1 0,0-1 0,1-1 0,0-1 0,0-1 0,1-1 0,0-1 0,1-1 0,-1-2 0,1 0 0,27-2 0,-19-2-19,-1-2 1,0-2 0,0-1-1,-1-1 1,36-13-1,-27 4-49,-1-1-1,-1-1 0,54-35 0,-34 12-74,-2-3-1,-1-2 1,-3-2 0,76-90-1,-64 59 117,-3-2-1,-4-4 1,-4-1-1,-4-3 1,-4-2-1,-3-2 1,34-113-1,-59 147 28,-3 0 0,-2-2 0,-2 0 0,-4 0 0,-2 0 0,-3-1 0,-2 0 0,-12-86 0,1 83-67,-2 1 0,-4 0 1,-2 2-1,-2 0 0,-4 1 0,-2 1 0,-2 2 1,-4 0-1,-51-69 0,34 63 67,-75-74 0,88 102 0,-1 2 0,-2 2 0,-54-34-1,73 54 18,1 1 0,-1 1 0,-1 1 0,0 0-1,0 2 1,0 0 0,-1 2 0,0 0 0,-33-1-1,39 5 79,1 1-1,0 1 0,0 0 0,-1 2 0,1-1 0,1 2 0,-1 0 0,0 1 0,1 1 0,0 0 0,0 1 0,1 1 0,0 0 0,-19 15 0,17-10-50,0 2 0,0 0-1,2 0 1,-15 21 0,-68 114-1287,7 16-4967</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3.336"/>
    </inkml:context>
    <inkml:brush xml:id="br0">
      <inkml:brushProperty name="width" value="0.1" units="cm"/>
      <inkml:brushProperty name="height" value="0.1" units="cm"/>
      <inkml:brushProperty name="color" value="#E71224"/>
    </inkml:brush>
  </inkml:definitions>
  <inkml:trace contextRef="#ctx0" brushRef="#br0">1296 359 24575,'-28'1'0,"-1"1"0,1 1 0,-39 10 0,-79 32 0,88-23-46,1 2-1,1 3 1,2 3 0,0 1-1,3 4 1,0 1-1,3 2 1,1 3-1,-59 65 1,58-51-12,2 3 0,3 1 0,2 2 0,4 1 0,2 3 0,2 0 0,-39 118 0,57-134 58,2 1 0,2 0 0,2 1 0,2 0 0,3 1 0,3 80 0,3-97 0,2 0 0,2 0 0,1-1 0,1 1 0,2-2 0,2 1 0,1-2 0,1 1 0,2-2 0,28 44 0,-23-46 0,2-2 0,0 0 0,2-1 0,0-1 0,2-2 0,1-1 0,0 0 0,2-3 0,0 0 0,1-2 0,1-1 0,47 16 0,-30-16 0,1-2 0,0-3 0,1-2 0,0-1 0,0-4 0,1-1 0,98-8 0,-82-3 0,0-3 0,-1-2 0,0-4 0,-1-2 0,107-48 0,-104 34 0,-2-3 0,-1-3 0,-3-3 0,112-95 0,-131 97 0,-2-2 0,-2-2 0,-3-2 0,-1-1 0,54-95 0,-65 95 0,-3-1 0,-1-1 0,-3-1 0,-1 0 0,-4-2 0,14-91 0,-21 86 0,-2-1 0,-3 0 0,-7-59 0,1 73 0,-2 1 0,-2 1 0,-1 0 0,-29-73 0,14 61-87,-2 0 0,-3 2 0,-1 1 1,-3 2-1,-2 1 0,-2 2 0,-45-43 1,39 47-13,-3 1-1,-1 3 1,-2 1 0,-1 3 0,-2 2 0,-102-44 0,108 57 99,-1 3 0,0 1 0,-1 3 0,-1 2 0,-67-5 0,76 12 0,1 3 0,0 1 0,0 2 0,0 2 0,0 2 0,0 1 0,-48 17 0,3 9-327,2 3 1,-121 74-1,54-16-4568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722"/>
    </inkml:context>
    <inkml:brush xml:id="br0">
      <inkml:brushProperty name="width" value="0.05" units="cm"/>
      <inkml:brushProperty name="height" value="0.05" units="cm"/>
      <inkml:brushProperty name="color" value="#E71224"/>
    </inkml:brush>
  </inkml:definitions>
  <inkml:trace contextRef="#ctx0" brushRef="#br0">1285 19 24575,'0'0'0,"-3"-7"0,2 6 0,-1 0 0,1 0 0,-1 0 0,0 0 0,1 0 0,-1 0 0,0 0 0,1 1 0,-1-1 0,0 0 0,0 1 0,0 0 0,0-1 0,-2 1 0,-31 0 0,27 0 0,-36 3-107,1 3 0,0 1 0,1 1 0,-1 3-1,2 2 1,-73 32 0,32-5-143,1 3 0,-89 65 0,115-69 250,1 3 0,-85 85 0,109-95 0,2 2 0,1 0 0,1 2 0,2 1 0,-25 54 0,34-60-42,2 1 0,1 0 0,1 1 0,-8 50 0,16-68 18,2 0 0,0 0 0,1 0 0,0 1 0,4 17 0,-3-23 26,2 0-1,-1 0 1,1 0-1,1-1 1,0 1-1,0-1 1,1 0-1,9 14 1,-6-13-1,0 0 1,1-1-1,0 0 0,1-1 0,0 0 1,0 0-1,0-1 0,1 0 0,0-1 1,1 0-1,-1-1 0,13 4 0,5 0-66,1-1-1,0-2 1,59 5-1,-28-7-300,-1-4 0,80-9 0,116-35-577,-112 9-3121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4.831"/>
    </inkml:context>
    <inkml:brush xml:id="br0">
      <inkml:brushProperty name="width" value="0.1" units="cm"/>
      <inkml:brushProperty name="height" value="0.1" units="cm"/>
      <inkml:brushProperty name="color" value="#E71224"/>
    </inkml:brush>
  </inkml:definitions>
  <inkml:trace contextRef="#ctx0" brushRef="#br0">2391 472 24575,'-16'-7'0,"-36"-7"4,0 2-1,-77-7 0,-109 7-128,160 12-69,0 4-1,1 3 0,0 4 0,0 3 0,2 3 0,0 4 0,1 2 0,1 4 1,-92 48-1,83-28 195,2 3 0,2 4 0,3 3 0,2 4 0,3 3 0,-123 144 0,146-149 0,2 2 0,3 1 0,3 3 0,3 1 0,3 2 0,3 1 0,2 1 0,4 2 0,3 0 0,3 1 0,-9 87 0,19-94 7,4-1 0,2 1 1,9 79-1,-2-104-28,1 0 0,3-1 0,1-1 0,2 1 0,1-2 0,25 51 0,-20-56-22,0-1 1,2-1-1,1-1 1,2-1-1,1-1 1,1-1-1,1-1 1,44 34 0,-44-41 23,1-2 0,1 0 0,0-2 1,1-1-1,1-1 0,0-2 0,1 0 1,0-3-1,0 0 0,33 2 1,-17-5-27,0-3 1,1-1-1,67-9 1,-52-1-97,0-3-1,66-21 1,-33 1-92,-2-5 1,-1-4-1,98-60 0,-58 20 13,-5-6 1,-3-6-1,-4-5 0,136-144 0,-186 168 226,-3-3-1,-4-3 0,-3-3 0,87-158 0,-117 179 17,-3-2-1,38-131 0,-52 140-13,-3 0 0,-2-1 1,-3 0-1,-1-65 0,-6 83-8,-2 0 0,-1 0 0,-3 0 0,0 1 0,-3 0 0,-1 0 0,-17-38 0,8 32 0,-1 2 0,-2 0 0,-2 2 0,-2 0 0,-42-47 0,26 41 0,-2 1 0,-1 3 0,-3 1 0,-1 3 0,-2 2 0,-1 2 0,-1 2 0,-2 3 0,-65-22 0,87 37-25,-1 2-1,0 1 0,-1 2 1,0 2-1,0 1 0,-1 2 1,0 1-1,1 2 0,-1 2 1,1 1-1,-1 2 0,1 1 1,-61 19-1,-8 15-2536</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7.224"/>
    </inkml:context>
    <inkml:brush xml:id="br0">
      <inkml:brushProperty name="width" value="0.1" units="cm"/>
      <inkml:brushProperty name="height" value="0.1" units="cm"/>
      <inkml:brushProperty name="color" value="#E71224"/>
    </inkml:brush>
  </inkml:definitions>
  <inkml:trace contextRef="#ctx0" brushRef="#br0">15014 1 24575,'-14'0'0,"10"0"0,-1 0 0,0 0 0,0 0 0,0 1 0,0-1 0,-9 3 0,12-2 0,-1 0 0,1 1 0,0-1 0,0 0 0,0 1 0,0-1 0,0 1 0,0 0 0,0 0 0,0 0 0,1 0 0,-1 0 0,1 0 0,-3 4 0,-5 11 0,1 0 0,0 1 0,-7 24 0,-11 61 0,20-77 0,-71 383-386,22-106-73,-18-1 232,12-117-346,-8-3 0,-8-2 0,-140 238 1,59-161-574,-288 355 1,245-372 930,-445 410 0,-13-124-1996,-43-54 700,-609 242 1196,636-440 315,-22-59 0,-100-13 0,-11-43 0,-8-68 0,544-81 0,-278-25 0,-151-77 38,9-55-513,196 19-1573,11-28 1859,242 61 48,-380-205 0,452 200 163,4-8 1,-272-230-1,52-44 119,287 264-103,-130-197 0,122 139 172,-127-285 0,-14-214 210,126 155 2587,106 404-1143,4-1-1,5-179 1,14 200-296</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8.113"/>
    </inkml:context>
    <inkml:brush xml:id="br0">
      <inkml:brushProperty name="width" value="0.1" units="cm"/>
      <inkml:brushProperty name="height" value="0.1" units="cm"/>
      <inkml:brushProperty name="color" value="#E71224"/>
    </inkml:brush>
  </inkml:definitions>
  <inkml:trace contextRef="#ctx0" brushRef="#br0">1041 57 24575,'-10'0'0,"-165"7"0,154-4 0,-1 1 0,1 0 0,0 2 0,1 0 0,0 2 0,-24 11 0,-8 12 0,1 1 0,1 3 0,2 1 0,2 3 0,-50 54 0,59-53-37,3 0 0,1 3 0,2 1-1,2 1 1,2 1 0,2 1 0,3 2 0,-21 61-1,27-61 1,3-1 0,2 2 0,2 0-1,3 0 1,1 0 0,3 1 0,2 0 0,11 91-1,-2-97 38,1-1 0,2 0 0,3 0 0,1-2 0,2 0 0,1-1 0,3 0 0,39 55 0,-31-56 0,1 0 0,2-2 0,2-2 0,1-1 0,2-2 0,1-2 0,66 41 0,-69-51 0,1-2 0,2-2 0,-1-1 0,2-2 0,0-2 0,1-1 0,0-3 0,0-1 0,1-1 0,0-3 0,-1-2 0,1-1 0,0-2 0,0-2 0,0-2 0,67-18 0,-41 3 0,-1-2 0,108-56 0,-91 34 0,116-85 0,-147 91 0,-2-3 0,-2-1 0,-2-3 0,63-79 0,-83 90 0,-2-1 0,-2-1 0,-1-2 0,-2 0 0,-2-1 0,-2 0 0,21-76 0,-28 74-6,-2-1-1,-1 0 1,0-64 0,-6 79-1,-2 0 0,-1 0 0,-1 0 0,-2 0 0,-1 1 1,-14-40-1,5 29-10,-2 1 0,-2 1 0,-32-46 0,11 27-264,-60-62 0,55 71 262,-1 2-1,-2 1 1,-2 3 0,-2 3 0,-2 1 0,-99-47 0,109 62 20,0 3 0,-2 2 0,0 1 0,-1 3 0,0 2 0,-1 2 0,1 2 0,-2 3 1,-70 3-1,86 3 11,1 2 0,0 1 0,1 1 0,0 2 0,-60 26 0,35-8-408,1 3 0,-56 39 0,-64 55-5183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9.010"/>
    </inkml:context>
    <inkml:brush xml:id="br0">
      <inkml:brushProperty name="width" value="0.1" units="cm"/>
      <inkml:brushProperty name="height" value="0.1" units="cm"/>
      <inkml:brushProperty name="color" value="#E71224"/>
    </inkml:brush>
  </inkml:definitions>
  <inkml:trace contextRef="#ctx0" brushRef="#br0">1615 97 24575,'-3'-2'0,"-1"-1"0,1 1 0,-1 0 0,0 0 0,0 0 0,0 0 0,0 1 0,0 0 0,-6-2 0,-2 0 0,-21-5 0,-1 1 0,0 2 0,0 2 0,-1 1 0,1 1 0,-44 5 0,36 1-61,1 2 1,-1 2-1,2 1 0,0 2 0,0 2 0,-51 25 0,26-5-80,2 2-1,-108 82 0,115-73 142,3 3 0,2 2 0,2 2 0,2 3 0,3 1 0,-60 99 0,67-89 0,3 0 0,3 2 0,3 2 0,3 1 0,3 0 0,-16 93 0,28-101 0,3-1 0,3 1 0,2 0 0,3-1 0,3 1 0,13 64 0,-9-81 0,3-1 0,2 0 0,2 0 0,1-2 0,3 0 0,1-1 0,3-1 0,48 69 0,-42-74 0,2-1 0,1-1 0,2-2 0,1-1 0,1-2 0,1-1 0,2-2 0,55 27 0,-58-35 0,0-2 0,2-2 0,0-1 0,0-2 0,1-2 0,1-1 0,-1-2 0,1-2 0,80-2 0,-74-6 0,1-2 0,-1-2 0,-1-2 0,1-2 0,-2-1 0,85-40 0,-81 28 0,-1-2 0,-1-1 0,-2-3 0,-1-2 0,70-68 0,-47 30-237,-3-4 1,-3-1 0,-4-4-1,-3-2 1,78-163 0,-100 176 236,-3-1 0,-3-1 0,29-138 0,-45 157 0,-3 1 0,-1-1 0,-3-1 0,-3 1 0,-1 0 0,-14-75 0,5 76 0,-2 0 0,-2 1 0,-2 0 0,-2 2 0,-2 0 0,-3 1 0,-43-64 0,43 77 0,-2 0 0,-2 2 0,0 1 0,-2 1 0,-2 2 0,0 1 0,-2 1 0,-1 2 0,-65-33 0,56 36 0,-1 2 0,-1 3 0,-79-19 0,59 23 0,-1 2 0,-86 0 0,-97 13-987,-2 12-3948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08.527"/>
    </inkml:context>
    <inkml:brush xml:id="br0">
      <inkml:brushProperty name="width" value="0.1" units="cm"/>
      <inkml:brushProperty name="height" value="0.1" units="cm"/>
      <inkml:brushProperty name="color" value="#E71224"/>
    </inkml:brush>
  </inkml:definitions>
  <inkml:trace contextRef="#ctx0" brushRef="#br0">0 0 24575,'0'0'0,"3"0"0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1.782"/>
    </inkml:context>
    <inkml:brush xml:id="br0">
      <inkml:brushProperty name="width" value="0.1" units="cm"/>
      <inkml:brushProperty name="height" value="0.1" units="cm"/>
      <inkml:brushProperty name="color" value="#E71224"/>
    </inkml:brush>
  </inkml:definitions>
  <inkml:trace contextRef="#ctx0" brushRef="#br0">0 1 24575,'0'0'0,"0"0"0,0 0 0,0 2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2.633"/>
    </inkml:context>
    <inkml:brush xml:id="br0">
      <inkml:brushProperty name="width" value="0.1" units="cm"/>
      <inkml:brushProperty name="height" value="0.1" units="cm"/>
      <inkml:brushProperty name="color" value="#E71224"/>
    </inkml:brush>
  </inkml:definitions>
  <inkml:trace contextRef="#ctx0" brushRef="#br0">1345 27 24575,'-2'-1'0,"1"0"0,0-1 0,0 1 0,-1 0 0,1 0 0,-1 0 0,1 0 0,-1 0 0,1 0 0,-1 0 0,-2-1 0,-4-1 0,1 1 0,0 0 0,-1 0 0,1 1 0,-1 0 0,0 0 0,1 1 0,-1-1 0,-8 2 0,-12 2 0,-32 8 0,20-1 4,1 1 0,0 2 0,1 2 0,-43 23 0,17-3-134,-88 66 1,85-51-161,2 4 1,3 3 0,-67 78 0,81-78 263,3 2 1,3 2-1,-68 131 1,86-140 42,2 0 0,3 1-1,2 1 1,2 1 0,-12 96 0,22-104-86,3-1 0,1 1 0,3 0 0,2-1 0,1 1 0,3-1 0,20 68 1,-13-69 46,2-1 1,2 0 0,2-1 0,2-2-1,39 57 1,-37-65 25,0-2-1,2-1 1,1-1 0,1-1-1,2-2 1,59 40-1,-64-51-3,0 0 0,2-2 0,0-1 0,0-2 0,1 0 0,0-2 0,1-1 0,0-1 0,0-2 0,44 1 0,-37-5 0,-1-2 0,1-2 0,-1-1 0,0-1 0,-1-3 0,1 0 0,-2-3 0,47-20 0,-23 3 0,-2-2 0,-1-3 0,-2-2 0,-2-2 0,-1-3 0,-1-1 0,-3-3 0,-2-1 0,-2-3 0,-2-1 0,64-106 0,-75 102 0,-2 0 0,-2-1 0,-3-2 0,-2 0 0,16-81 0,-26 85 0,-3-1 0,-2 0 0,-2 0 0,-2 0 0,-3 0 0,-11-70 0,5 82 13,-1 1-1,-2 0 0,-2 1 0,-2 0 1,-1 1-1,-2 1 0,-2 0 0,-1 2 0,-2 0 1,-1 1-1,-2 2 0,-2 0 0,0 2 0,-2 2 1,-2 0-1,0 2 0,-2 1 0,-70-39 0,54 38 110,-2 3-1,0 2 0,-2 3 0,0 1 1,-1 4-1,-1 1 0,0 3 0,0 3 1,-1 2-1,0 2 0,0 3 0,0 2 1,0 3-1,-65 14 0,47-1-1486,13-2-5461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4.640"/>
    </inkml:context>
    <inkml:brush xml:id="br0">
      <inkml:brushProperty name="width" value="0.1" units="cm"/>
      <inkml:brushProperty name="height" value="0.1" units="cm"/>
      <inkml:brushProperty name="color" value="#E71224"/>
    </inkml:brush>
  </inkml:definitions>
  <inkml:trace contextRef="#ctx0" brushRef="#br0">13150 2595 24575,'0'-6'0,"-2"0"0,1 0 0,-1 0 0,0 0 0,0 0 0,0 0 0,-1 0 0,0 1 0,-5-7 0,-1-5 0,-133-231 0,-26 12 0,77 128-246,-110-98 0,119 131-1,-175-119 1,9 41-723,-269-119 1,282 166 770,-469-143 0,-1276-196-3798,68 242 3558,-12 185 473,985 69-35,691-23 0,-429 106 0,142 42 0,387-113 0,-209 121 0,218-97-326,3 6 0,-185 164 0,186-129 322,-233 283 1,117-74-42,44-57 1810,62-100 2525,129-163-3687,12-14-413,1 0 0,-1 0 0,1 1 0,0-1 0,1 1 0,-1 0 0,1 0-1,-1 0 1,1 0 0,-2 5 0,5-2-70,-1-8-142,0 1 0,0 0 0,0 0 1,0 0-1,0 0 0,0 0 0,0 0 0,0 0 0,0 0 1,0 0-1,0 0 0,0 0 0,0 0 0,0 0 0,0-1 1,0 1-1,0 0 0,0 0 0,0 0 0,1 0 0,-1 0 1,0 0-1,0 0 0,0 0 0,0 0 0,0 0 0,0 0 0,0 0 1,0 0-1,0 0 0,0 0 0,0 0 0,0 0 0,0 0 1,1 0-1,-1 0 0,0 0 0,0 0 0,0 0 0,0 0 1,0 0-1,0 0 0,0 0 0,0 0 0,0 0 0,0 0 1,0 0-1,0 0 0,0 0 0,1 0 0,-1 0 0,0 0 1,0 0-1,0 0 0,0 1 0,0-1 0,0 0 0,0 0 0,0 0 1,0 0-1,0 0 0,0 0 0,0 0 0,0 0 0,0 0 1,0 0-1,0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6.803"/>
    </inkml:context>
    <inkml:brush xml:id="br0">
      <inkml:brushProperty name="width" value="0.1" units="cm"/>
      <inkml:brushProperty name="height" value="0.1" units="cm"/>
      <inkml:brushProperty name="color" value="#E71224"/>
    </inkml:brush>
  </inkml:definitions>
  <inkml:trace contextRef="#ctx0" brushRef="#br0">2183 28 24575,'-148'-11'0,"48"1"0,-8 4-140,-211 16 0,261-3 78,0 2 0,0 3-1,1 2 1,1 3 0,-73 31 0,77-22-46,1 2 1,0 2-1,3 2 1,-66 56-1,60-39-188,2 2 0,2 2 1,-48 69-1,41-41-296,-84 161 0,-7 105 55,106-222 537,6 1 0,5 2 0,-15 136 0,34-152 0,5 0 0,5 1 0,24 212 0,-3-199 10,5-2 0,6-1 1,68 177-1,-61-209-44,4-1-1,4-3 0,4-2 0,4-1 1,65 79-1,-81-120-25,1-1 1,2-1-1,2-3 0,2-1 1,1-3-1,1-1 1,72 37-1,-80-51 39,0-1 1,1-3-1,1-1 0,1-2 1,0-1-1,0-3 0,1-1 1,0-2-1,0-2 1,68-3-1,-76-3 21,-1-2 0,0-1 0,0-1 0,-1-2 0,0-2 0,52-23 0,-49 15 0,0-1 0,-1-1 0,-1-2 0,-1-1 0,38-39 0,-19 11-10,-3-2-1,-3-2 1,54-85 0,86-202-32,-117 195 53,-7-3-1,-7-2 1,44-207-1,-75 247-11,-5-1 0,-6 0 0,-4-1 0,-5-1 0,-18-169 0,2 193-1,-4 0-1,-4 1 1,-4 1-1,-58-138 1,48 149-44,-4 2 0,-3 2 0,-4 1 0,-2 3 0,-66-74 0,68 93-10,-83-71 0,105 103 232,-2 0 0,0 2 0,-2 1-1,0 1 1,-48-20 0,66 32-60,-1 1 0,0 0 0,1 0 1,-1 1-1,0 0 0,0 1 0,0 0 0,0 1 0,0 0 0,0 1 1,-1 0-1,1 0 0,1 1 0,-17 6 0,-16 6-452,-47 24 0,-54 31-4567</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7.515"/>
    </inkml:context>
    <inkml:brush xml:id="br0">
      <inkml:brushProperty name="width" value="0.1" units="cm"/>
      <inkml:brushProperty name="height" value="0.1" units="cm"/>
      <inkml:brushProperty name="color" value="#E71224"/>
    </inkml:brush>
  </inkml:definitions>
  <inkml:trace contextRef="#ctx0" brushRef="#br0">1142 119 24575,'-1'0'0,"1"-1"0,-1 0 0,1 1 0,-1-1 0,1 1 0,-1 0 0,0-1 0,1 1 0,-1-1 0,0 1 0,1 0 0,-1-1 0,0 1 0,0 0 0,-2-1 0,-5-3 0,0 1 0,-1 0 0,1 1 0,-1 0 0,0 0 0,0 1 0,0 0 0,1 1 0,-1 0 0,0 0 0,0 1 0,0 0 0,0 0 0,0 1 0,1 0 0,-1 1 0,1 0 0,-1 0 0,1 1 0,-8 4 0,-15 11 0,1 1 0,1 1 0,1 2 0,1 1 0,-27 31 0,-5 11-312,4 2 1,2 3-1,4 2 0,3 2 0,-39 87 0,17-10-960,-86 285 0,105-256 1137,7 1 0,-21 230 1,51-271-162,6 1 0,7-1 0,29 223 0,-23-310 129,4 0-1,1-1 0,3-1 1,41 97-1,-45-126 250,1 0-1,2-1 0,0 0 1,1-1-1,1-1 0,0 0 1,2-1-1,0-1 1,2-1-1,-1 0 0,2-2 1,33 20-1,-33-24-77,0-1 1,1-2-1,0 0 0,0-1 0,1 0 1,0-2-1,0-1 0,26 1 1,-17-4 75,-1-2 1,1 0-1,-1-3 1,0 0 0,44-13-1,-26 2 152,0-1-1,78-40 0,76-65 439,-115 58-694,-3-5 0,-4-3 0,89-98 0,184-272-72,-269 319 96,-5-4 0,94-202 0,-141 252 0,-3-2 0,-4 0 0,-2-2 0,-5 0 0,-3-1 0,6-87 0,-20 112 0,-2 0 0,-3 1 0,-2-1 0,-2 1 0,-3 0 0,-2 1 0,-3 0 0,-2 1 0,-2 1 0,-3 0 0,-1 2 0,-58-89 0,49 91 0,-3 2 0,-1 1 0,-2 2 0,-3 1 0,-1 3 0,-1 1 0,-3 2 0,-1 2 0,-1 3 0,-1 1 0,-2 3 0,-72-29 0,71 38-23,0 1 0,-1 3 1,0 2-1,-1 3 0,0 2 1,0 2-1,-1 2 0,0 3 1,1 3-1,-1 2 1,-70 15-1,48-1-520,-119 47-1,-106 66-139,16 11-1330,281-140 1965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267"/>
    </inkml:context>
    <inkml:brush xml:id="br0">
      <inkml:brushProperty name="width" value="0.05" units="cm"/>
      <inkml:brushProperty name="height" value="0.05" units="cm"/>
      <inkml:brushProperty name="color" value="#E71224"/>
    </inkml:brush>
  </inkml:definitions>
  <inkml:trace contextRef="#ctx0" brushRef="#br0">1550 0 24575,'-12'0'0,"-6"2"0,0 1 0,0 1 0,0 0 0,-28 11 0,-66 38 0,38-11-572,-129 97 1,-48 81-1081,166-134 1299,4 4 0,4 4 0,3 3 0,-66 119 0,88-124 143,4 3 1,4 1-1,5 2 1,4 2-1,-23 105 1,41-125 51,4 1 0,3 0 0,4 1 0,6 127 0,4-155 71,2-1-1,2-1 0,3 1 1,2-2-1,3 1 0,1-2 0,3 0 1,26 47-1,-22-55 61,3-1 0,1-1 1,2-1-1,1-1 0,2-2 0,45 38 0,-45-47 21,1-2 0,1 0-1,1-3 1,1 0 0,0-3-1,2-1 1,58 18 0,-35-20 158,0-2 0,1-3 1,0-3-1,68 0 0,-42-7-1470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796"/>
    </inkml:context>
    <inkml:brush xml:id="br0">
      <inkml:brushProperty name="width" value="0.05" units="cm"/>
      <inkml:brushProperty name="height" value="0.05" units="cm"/>
      <inkml:brushProperty name="color" value="#E71224"/>
    </inkml:brush>
  </inkml:definitions>
  <inkml:trace contextRef="#ctx0" brushRef="#br0">397 1 24575,'-2'1'0,"1"-1"0,0 1 0,-1 0 0,1 0 0,0 0 0,0 0 0,0 0 0,-1 0 0,1 0 0,0 0 0,0 0 0,1 0 0,-1 1 0,0-1 0,0 0 0,0 2 0,-1 1 0,-17 28 0,-30 71 0,-6 45 0,49-132 0,-172 581-1369,156-507 1279,4 0 0,-7 96 0,22-150 60,2 1 0,2 0 0,1 0 0,2-1 0,1 1 0,2-1 0,1 0 0,14 35 0,-15-54 30,1-1 0,0 0 0,1 0 0,1 0 0,0-1 0,1-1 0,1 0 0,21 20 0,-15-18 0,1-1 0,1 0 0,0-2 0,1-1 0,42 19 0,-32-18 97,0-2 0,1-1 0,54 9 0,-67-16-7,1-1 0,-1-1 0,1-1 0,0 0 0,-1-1 0,1-2 0,29-6 0,-40 6-184,0 0-1,0 0 1,-1-1 0,0 0-1,1 0 1,12-10-1,1-6-6634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153"/>
    </inkml:context>
    <inkml:brush xml:id="br0">
      <inkml:brushProperty name="width" value="0.05" units="cm"/>
      <inkml:brushProperty name="height" value="0.05" units="cm"/>
      <inkml:brushProperty name="color" value="#E71224"/>
    </inkml:brush>
  </inkml:definitions>
  <inkml:trace contextRef="#ctx0" brushRef="#br0">1 402 24575,'0'0'0,"0"0"0,0-1 0,1 1 0,-1-1 0,0 1 0,0-1 0,1 1 0,-1 0 0,1-1 0,-1 1 0,0 0 0,1-1 0,-1 1 0,1 0 0,-1-1 0,0 1 0,1 0 0,-1 0 0,1 0 0,-1-1 0,1 1 0,-1 0 0,2 0 0,0-1 0,29-9 0,35-6 0,-8 2 0,853-286 0,-804 255-1365,-87 37-5461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576"/>
    </inkml:context>
    <inkml:brush xml:id="br0">
      <inkml:brushProperty name="width" value="0.05" units="cm"/>
      <inkml:brushProperty name="height" value="0.05" units="cm"/>
      <inkml:brushProperty name="color" value="#E71224"/>
    </inkml:brush>
  </inkml:definitions>
  <inkml:trace contextRef="#ctx0" brushRef="#br0">460 68 24575,'0'0'0,"-1"0"0,1 0 0,-1 0 0,1 0 0,-1 0 0,1 0 0,-1 0 0,1 1 0,-1-1 0,1 0 0,0 0 0,-1 0 0,1 1 0,-1-1 0,1 0 0,-1 1 0,1-1 0,-1 1 0,-1 1 0,-35 31 0,-56 65 0,-20 48 0,-3 30 0,100-147 0,0 1 0,3 1 0,0 0 0,-10 41 0,20-61 0,1 0 0,0 0 0,1-1 0,0 1 0,1 0 0,2 22 0,-1-27 0,0 1 0,1-1 0,0 0 0,0 0 0,0 0 0,1 0 0,0 0 0,0-1 0,0 1 0,1-1 0,0 0 0,8 9 0,-5-8 0,-1 0 0,1 0 0,0-1 0,1 0 0,-1-1 0,1 0 0,0 0 0,0 0 0,0-1 0,13 3 0,-9-3 0,0-1 0,0-1 0,0 0 0,0 0 0,0-2 0,0 1 0,13-3 0,-5-1 0,-1-1 0,1 0 0,-1-2 0,0 0 0,-1-1 0,0-1 0,0 0 0,-1-2 0,18-13 0,-14 7 0,0-1 0,-1-1 0,-1 0 0,-1-2 0,0 0 0,-2-1 0,26-46 0,-33 50 0,0-1 0,-1 0 0,-2 0 0,1-1 0,-2 0 0,-1 0 0,0 0 0,-2 0 0,0-1 0,-1 1 0,-3-27 0,-1 20 0,-2 0 0,0 0 0,-2 0 0,-1 1 0,-1 0 0,-2 1 0,0 0 0,-1 0 0,-2 1 0,-19-25 0,27 40 0,-1 0 0,-1 1 0,1 0 0,-1 0 0,-1 1 0,1 0 0,-1 1 0,-13-8 0,16 11 0,0 1 0,0-1 0,0 1 0,0 0 0,0 1 0,-1-1 0,1 1 0,0 1 0,-1-1 0,1 1 0,-1 0 0,1 0 0,-1 1 0,1 0 0,-10 2 0,8 0 20,1-1 0,-1 2 0,0-1 1,1 1-1,0 0 0,0 0 0,0 1 0,0 0 0,1 0 0,-1 1 0,1 0 0,1 0 0,-1 0 0,1 1 0,0 0 0,-6 11 1,6-7-177,0 0 1,0 0 0,1 1 0,0 0 0,1 0 0,1 0 0,0 0-1,0 0 1,1 0 0,1 19 0,6 26-6671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992"/>
    </inkml:context>
    <inkml:brush xml:id="br0">
      <inkml:brushProperty name="width" value="0.05" units="cm"/>
      <inkml:brushProperty name="height" value="0.05" units="cm"/>
      <inkml:brushProperty name="color" value="#E71224"/>
    </inkml:brush>
  </inkml:definitions>
  <inkml:trace contextRef="#ctx0" brushRef="#br0">591 0 24575,'0'0'0,"0"3"0,-1 0 0,1 0 0,0 0 0,-1 0 0,1 0 0,-3 4 0,-1 8 0,-107 342-164,105-339 102,-145 375-1125,-4 13 1254,109-269-118,-28 143-1,40-46-243,31-188 255,2 0 0,2 1 0,8 49 1,-6-79 39,0 0 0,1 0 0,1 0 0,1 0 0,0-1 0,2 0 0,12 22 0,-12-26 0,0 0 0,1-1 0,0 0 0,1 0 0,1-1 0,-1-1 0,1 0 0,1 0 0,18 10 0,-14-10 119,1-1 0,0 0 0,1-1 0,0-1 0,0-1 0,0-1 0,32 4-1,-39-7-54,0 0-1,1-1 1,-1 0-1,0-1 1,0 0-1,0-1 1,0-1-1,0 1 1,0-2-1,-1 1 0,1-2 1,-1 1-1,0-1 1,11-7-1,12-16-1428,-8 1-5461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836"/>
    </inkml:context>
    <inkml:brush xml:id="br0">
      <inkml:brushProperty name="width" value="0.05" units="cm"/>
      <inkml:brushProperty name="height" value="0.05" units="cm"/>
      <inkml:brushProperty name="color" value="#E71224"/>
    </inkml:brush>
  </inkml:definitions>
  <inkml:trace contextRef="#ctx0" brushRef="#br0">0 0 24575,'16'440'0,"-1"-40"0,-16-174-1365,1-209-5461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3:09.458"/>
    </inkml:context>
    <inkml:brush xml:id="br0">
      <inkml:brushProperty name="width" value="0.05" units="cm"/>
      <inkml:brushProperty name="height" value="0.05" units="cm"/>
      <inkml:brushProperty name="color" value="#E71224"/>
    </inkml:brush>
  </inkml:definitions>
  <inkml:trace contextRef="#ctx0" brushRef="#br0">63 0 24575,'0'0'0,"0"0"0,0 0 0,-9 3 0,6 0 0,0-1 0,0 0 0,0 1 0,0 0 0,0-1 0,1 1 0,-1 0 0,1 0 0,0 1 0,0-1 0,0 0 0,0 1 0,0-1 0,1 1 0,0 0 0,-2 5 0,0 6 0,0 1 0,-1 24 0,4-39 0,-3 281 0,5-162 0,-2 313 0,0-435 0,1-1 0,0 1 0,0-1 0,0 0 0,0 1 0,1 0 0,-1-1 0,1 1 0,-1 0 0,1 0 0,3-4 0,4-5 0,107-172 0,-55 82 0,-32 53 0,-16 24 0,1 1 0,1 1 0,27-31 0,-23 35 0,-17 17 0,-1 0 0,1 0 0,-1 0 0,1 0 0,-1 0 0,1 0 0,-1 1 0,1-1 0,0 0 0,-1 1 0,1 0 0,3-1 0,-5 1 0,1 0 0,-1 0 0,1 1 0,0-1 0,-1 0 0,1 0 0,-1 1 0,1-1 0,-1 0 0,1 1 0,-1-1 0,1 0 0,-1 1 0,1-1 0,-1 1 0,1-1 0,-1 1 0,0-1 0,1 1 0,-1-1 0,1 2 0,6 14 0,-7-14 0,17 53 0,-2 0 0,13 101 0,-21-85 0,-2 0 0,-7 95 0,3-173 0,0 1 0,0-1 0,1 1 0,0 0 0,3-7 0,1-4 0,13-40 0,3-14 0,53-112 0,-71 174 0,1 0 0,1 1 0,-1 0 0,1 0 0,0 0 0,10-8 0,-14 14 0,-1 1 0,1-1 0,0 0 0,0 1 0,0 0 0,0-1 0,0 1 0,1 0 0,-1 0 0,0 0 0,1 0 0,-1 1 0,0-1 0,1 1 0,-1-1 0,1 1 0,-1 0 0,0 0 0,1 0 0,-1 0 0,1 0 0,-1 1 0,1-1 0,-1 1 0,0-1 0,1 1 0,-1 0 0,0 0 0,0 0 0,5 3 0,2 3 0,0 1 0,0 0 0,-1 0 0,0 1 0,0 0 0,-1 1 0,0-1 0,0 1 0,5 13 0,6 16 0,16 48 0,-23-58 0,2 5 0,-1 0 0,17 34 0,-24-60-341,-1-1 0,1 0-1,10 12 1,-1-5-6485</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355"/>
    </inkml:context>
    <inkml:brush xml:id="br0">
      <inkml:brushProperty name="width" value="0.05" units="cm"/>
      <inkml:brushProperty name="height" value="0.05" units="cm"/>
      <inkml:brushProperty name="color" value="#E71224"/>
    </inkml:brush>
  </inkml:definitions>
  <inkml:trace contextRef="#ctx0" brushRef="#br0">1 145 24575,'0'0'0,"2"0"0,8 0 0,13 0 0,18 0 0,25 3 0,25 0 0,17-3 0,8-3 0,-4-3 0,-11-3 0,-13-5 0,-10-4 0,-8-3 0,2-5 0,1-3 0,-13 5-8191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34.269"/>
    </inkml:context>
    <inkml:brush xml:id="br0">
      <inkml:brushProperty name="width" value="0.05" units="cm"/>
      <inkml:brushProperty name="height" value="0.05" units="cm"/>
      <inkml:brushProperty name="color" value="#E71224"/>
    </inkml:brush>
  </inkml:definitions>
  <inkml:trace contextRef="#ctx0" brushRef="#br0">999 36 24575,'-4'-3'0,"-4"-2"0,-1 0 0,0 1 0,0 1 0,0-1 0,0 2 0,0-1 0,-1 1 0,1 0 0,-15 0 0,10 2 0,1 0 0,-1 0 0,1 1 0,0 1 0,-1 0 0,-17 6 0,14-1 0,1-1 0,-1 2 0,1 0 0,1 2 0,-17 11 0,-70 64 0,37-24-127,2 2-1,4 4 0,2 2 1,3 2-1,4 3 0,3 2 1,-59 128-1,93-176 123,3 0-1,0 1 1,2 1 0,1-1-1,-4 36 1,9-46 2,2 0 0,0 0-1,0 0 1,2 0 0,1-1 0,0 1 0,1-1-1,1 1 1,10 24 0,-4-20 3,0-1 0,1-1 0,1 1 0,1-2 0,1 0 0,1-1 0,1-1 0,0 0 0,2-1 0,-1-1 0,2-1 0,0 0 0,1-2 0,0 0 0,1-2 0,1 0 0,0-1 0,42 11 0,-27-12 0,1-2 0,0-1 0,0-2 0,0-2 0,1-1 0,-1-2 0,0-2 0,60-12 0,-52 4 0,1-1 0,-1-3 0,-1-2 0,-1-2 0,-1-1 0,64-41 0,-79 42 0,0-2 0,-2-1 0,-1-1 0,0-1 0,-2-2 0,-1 0 0,-1-1 0,24-39 0,-33 44 0,-2 1 0,0-1 0,-2-1 0,0 0 0,6-32 0,-11 36 0,0 0 0,-2 0 0,-1-1 0,0 1 0,-1 0 0,-1-1 0,-5-25 0,-1 16-23,-1 1 0,-1 0 1,-1 0-1,-2 0 0,-1 2 0,0-1 0,-2 2 0,-2 0 0,-25-32 1,10 21-49,0 1 0,-2 2 0,-2 1 1,-1 2-1,-45-28 0,50 38 30,0 0 1,-2 3-1,-60-23 0,70 32 45,0 1 0,0 2 0,-1 0 0,0 2 0,0 0 0,0 2 1,-28 2-1,-11 6-531,-89 20 0,-77 31-4736,230-58 5256</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43.063"/>
    </inkml:context>
    <inkml:brush xml:id="br0">
      <inkml:brushProperty name="width" value="0.05" units="cm"/>
      <inkml:brushProperty name="height" value="0.05" units="cm"/>
      <inkml:brushProperty name="color" value="#E71224"/>
    </inkml:brush>
  </inkml:definitions>
  <inkml:trace contextRef="#ctx0" brushRef="#br0">375 0 24575,'0'0'0,"-6"0"0,1 1 0,-1 0 0,1 0 0,-1 0 0,1 1 0,0 0 0,-1 0 0,1 0 0,0 1 0,0-1 0,0 1 0,-4 4 0,-8 6 0,-27 28 0,41-38 0,-24 26 0,2 1 0,1 1 0,1 1 0,1 1 0,3 1 0,0 1 0,2 0 0,2 2 0,-14 46 0,24-64 0,-5 32 0,9-45 0,0 1 0,1-1 0,0 1 0,0-1 0,1 0 0,0 1 0,0-1 0,4 12 0,-5-16 0,1 0 0,0 0 0,-1-1 0,1 1 0,0 0 0,0 0 0,0-1 0,1 1 0,-1-1 0,0 1 0,0-1 0,1 1 0,-1-1 0,1 0 0,-1 0 0,1 0 0,0 0 0,-1 0 0,1 0 0,0 0 0,0 0 0,0-1 0,-1 1 0,1-1 0,0 1 0,0-1 0,0 0 0,0 0 0,0 0 0,3 0 0,1-1 0,0 0 0,-1 0 0,0-1 0,1 0 0,-1 0 0,0 0 0,0-1 0,0 0 0,8-6 0,4-4 0,0-1 0,-1-1 0,-1-1 0,-1 0 0,0-1 0,13-21 0,-13 16 0,0-2 0,-2 1 0,-1-1 0,14-44 0,-22 61 0,-1-1 0,-1 1 0,0-1 0,0 0 0,0 1 0,-1-11 0,-1 13 0,1 1 0,-1 0 0,0-1 0,0 1 0,0 0 0,-1 0 0,1 0 0,-1 0 0,0 0 0,0 0 0,-1 1 0,-3-6 0,1 4-273,0 0 0,0 0 0,-1 0 0,-7-4 0,-24-13-6553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8:04.737"/>
    </inkml:context>
    <inkml:brush xml:id="br0">
      <inkml:brushProperty name="width" value="0.05" units="cm"/>
      <inkml:brushProperty name="height" value="0.05" units="cm"/>
      <inkml:brushProperty name="color" value="#E71224"/>
    </inkml:brush>
  </inkml:definitions>
  <inkml:trace contextRef="#ctx0" brushRef="#br0">163 1254 24575,'-8'-10'0,"0"0"0,1 0 0,-11-18 0,-1-3 0,-7-8 0,-47-64 0,70 100 0,5 10 0,9 16 0,187 378-368,-20-38-212,20-15 276,-8-73 295,-128-195-31,94 92 1,-153-169 39,4 4 0,0 0 0,0-1 0,14 10 0,-20-16 14,-1 1 0,1-1-1,0 0 1,-1 1 0,1-1 0,-1 0-1,1 0 1,0 1 0,-1-1-1,1 0 1,0 0 0,-1 0-1,1 0 1,0 0 0,-1 0 0,1 0-1,0 0 1,-1 0 0,1 0-1,-1 0 1,2-1 0,-1 1 47,0-1 1,0 0-1,0 0 0,0 0 1,0 0-1,-1 0 1,1 0-1,0 0 1,0 0-1,-1 0 0,2-1 1,4-12-5,0 1 0,-1-1 0,-1 0 0,5-23 1,10-54-359,9-141 1,-13-93-377,-14 306 674,2-782 535,-4 310-2,1 491-526,0 0-1,0 0 1,0 0-1,0 0 1,0 1-1,0-1 1,0 0-1,0 0 1,0 0-1,0 0 1,0 0-1,0 0 1,0 0-1,0 0 1,0 0 0,0 0-1,0 0 1,0 0-1,0 0 1,0 0-1,0 0 1,0 0-1,0 0 1,0 0-1,0 0 1,0 0-1,1 0 1,-1 0-1,0 0 1,0 0-1,0 0 1,0 0-1,0 0 1,0 0-1,0 0 1,0 0 0,0 0-1,0 0 1,0 0-1,0 0 1,0 0-1,0 0 1,0 0-1,0 0 1,0 0-1,0-1 1,0 1-1,0 0 1,0 0-1,0 0 1,0 0-1,0 0 1,0 0-1,0 0 1,0 0-1,0 0 1,0 0 0,0 0-1,0 0 1,0 0-1,0 0 1,0 0-1,0 0 1,0 0-1,0 0 1,0 0-1,0 0 1,0 0-1,4 4-36,-2-2 54,155 184-291,-7 6 0,167 286 0,-279-414 270,59 92 0,-75-124 0,1-1 0,46 46 0,-64-71 7,3 2 58,0-1 1,0 0-1,12 8 1,-18-14-51,-1 0 0,1 0 0,-1 0 0,1 0 1,0 0-1,-1-1 0,1 1 0,0 0 0,0-1 0,-1 0 0,1 1 1,0-1-1,0 0 0,0 0 0,-1 0 0,1 0 0,0 0 0,0 0 1,0 0-1,0-1 0,-1 1 0,1-1 0,0 1 0,-1-1 0,1 0 1,2-1-1,2-4 0,-1 1 0,0-1 0,-1 0 1,1 0-1,-1-1 0,0 1 1,-1-1-1,5-13 0,-5 14-17,20-48-84,-3-1 0,-3-1 0,11-61-1,18-173-553,-23 59 401,-7-253 0,-17 446 300,1-39 337,1 67-313,0 1 1,0-1-1,1 1 0,0 0 0,6-15 1,-8 22-75,1 1 0,0-1 0,-1 1 0,1-1 0,0 1 0,0-1 0,0 1 0,0 0 0,0-1 0,0 1 0,0 0 0,0 0 1,1 0-1,-1 0 0,0 0 0,1 0 0,-1 0 0,1 0 0,-1 1 0,1-1 0,-1 0 0,1 1 0,0-1 0,-1 1 0,1 0 0,0 0 0,-1-1 0,1 1 1,0 0-1,-1 0 0,1 1 0,0-1 0,-1 0 0,3 1 0,5 2 6,-1 0 1,0 1 0,-1-1-1,1 2 1,9 6-1,-15-10-17,32 23-42,-1 1 1,-2 1-1,0 2 0,34 41 0,96 135-377,-127-158 328,379 479-143,-404-513 280,23 24 424,-30-33-430,1-1 0,1 1-1,-1 0 1,0-1 0,1 0 0,-1 0 0,1 0 0,7 2-1,-10-3-37,0-1 0,1 0 0,-1 1 0,0-1 0,0 0 0,1 0 0,-1 0 0,0 0 0,1 0 0,-1-1 0,0 1 0,0 0 0,1-1 0,-1 1 0,0-1 0,0 1 0,0-1 0,0 1 0,1-1 0,-1 0 0,0 1 0,0-1 0,0 0 0,0 0 0,0-1 0,3-2 3,-1-1 1,0 1-1,0-1 1,4-10-1,4-8-5,-2-1 0,8-31 0,7-53 0,-20 89 0,32-188-173,-9-1 1,-10-2-1,-11-288 0,-7 483 270,1 20 121,-1 26 151,1-28-362,0 43-1372,0 4-5461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27"/>
    </inkml:context>
    <inkml:brush xml:id="br0">
      <inkml:brushProperty name="width" value="0.05" units="cm"/>
      <inkml:brushProperty name="height" value="0.05" units="cm"/>
      <inkml:brushProperty name="color" value="#E71224"/>
    </inkml:brush>
  </inkml:definitions>
  <inkml:trace contextRef="#ctx0" brushRef="#br0">1 1720 24575,'0'0'0,"0"0"0,0 0 0,0-10 0,0-5 0,2 0 0,0 1 0,7-24 0,-4 18 0,127-515-33,-103 421-96,218-698-705,-238 788 902,-3 5 117,1 0-1,1 0 1,1 0 0,17-26 0,-26 45-185,0 0 0,1 0 0,-1 0 0,0 0 0,0 0 1,0-1-1,0 1 0,0 0 0,0 0 0,0 0 0,1 0 0,-1 0 0,0 0 0,0 0 1,0 0-1,0 0 0,0 0 0,1 0 0,-1 0 0,0 0 0,0 0 0,0 0 0,0-1 1,0 2-1,1-1 0,-1 0 0,0 0 0,0 0 0,0 0 0,0 0 0,0 0 0,1 0 1,-1 0-1,0 0 0,0 0 0,0 0 0,0 0 0,0 0 0,0 0 0,1 0 0,-1 0 0,0 1 1,0-1-1,0 0 0,0 0 0,0 0 0,0 0 0,0 1 0,6 8 0,-5-6-1,16 30 1,21 58 0,3 39 0,-33-106 0,90 341 0,-13 5 0,-83-360 0,0-1 0,20 80 0,-17-73 0,1 0 0,0 0 0,11 18 0,-16-31 0,1 0 0,-1-1 0,1 1 0,0-1 0,0 1 0,3 2 0,-4-4 0,-1-1 0,1 0 0,0 1 0,-1-1 0,1 1 0,0-1 0,0 0 0,-1 0 0,1 1 0,0-1 0,0 0 0,0 0 0,-1 0 0,1 0 0,0 0 0,0 0 0,0 0 0,-1 0 0,1 0 0,0 0 0,0-1 0,0 1 0,-1 0 0,1-1 0,0 1 0,0 0 0,-1-1 0,2 0 0,9-7 0,-1 0 0,-1-1 0,1 0 0,-2 0 0,1-1 0,12-19 0,-16 21 0,24-33-55,-2-2 0,25-54 0,34-98-305,-38 81 139,88-171 59,-86 193 168,62-85 1,-103 165-7,-4 3 0,0 1 0,1 0 0,1 0 0,-1 1 0,1-1 0,1 2 0,13-11 0,-20 16 13,0 0 0,0 1 0,0-1 0,0 0 1,0 1-1,0-1 0,0 1 0,0-1 0,0 1 0,0 0 1,0-1-1,1 1 0,-1 0 0,0 0 0,0 0 0,0 0 1,1 0-1,-1 0 0,0 0 0,0 1 0,0-1 0,0 0 1,1 0-1,-1 1 0,0-1 0,0 1 0,0-1 0,0 1 1,0 0-1,0-1 0,0 1 0,0 0 0,1 1 0,0 1 37,1 1 0,-1 0 0,1 0-1,-1 0 1,0 0 0,-1 0 0,1 1-1,0 5 1,9 35-31,-2 1-1,4 69 1,-8 101-298,-23 258-917,-21 0 1268,16-291-134,1-2 303,21-163-707,0-8-6091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3"/>
    </inkml:context>
    <inkml:brush xml:id="br0">
      <inkml:brushProperty name="width" value="0.05" units="cm"/>
      <inkml:brushProperty name="height" value="0.05" units="cm"/>
      <inkml:brushProperty name="color" value="#E71224"/>
    </inkml:brush>
  </inkml:definitions>
  <inkml:trace contextRef="#ctx0" brushRef="#br0">55 1 24575,'-9'6'0,"6"-2"0,-1 1 0,1 0 0,0 0 0,0 0 0,1 1 0,-1-1 0,1 0 0,-3 12 0,1 4 0,-3 24 0,7-42 0,-6 78 0,8 145 0,2-160 0,2 0 0,23 97 0,-28-160 0,0 1 0,0-1 0,0 1 0,0-1 0,1 0 0,-1 0 0,1 0 0,3 4 0,-5-6 0,1 0 0,0-1 0,0 1 0,-1-1 0,1 1 0,0-1 0,0 1 0,0-1 0,0 0 0,-1 1 0,1-1 0,0 0 0,0 1 0,0-1 0,0 0 0,0 0 0,0 0 0,0 0 0,0 0 0,0 0 0,0 0 0,0 0 0,0-1 0,-1 1 0,1 0 0,0 0 0,0-1 0,0 1 0,0-1 0,0 1 0,-1-1 0,1 1 0,0-1 0,0 1 0,1-2 0,5-4 0,-1 1 0,1-1 0,-1-1 0,0 1 0,9-14 0,22-42 0,-28 45 0,80-156 0,-4 6 0,-85 167 0,4-7 0,0 0 0,0 0 0,0 1 0,9-10 0,-12 16 0,-1-1 0,1 1 0,-1-1 0,0 1 0,1 0 0,-1-1 0,1 1 0,-1 0 0,1-1 0,-1 1 0,1 0 0,-1 0 0,1 0 0,-1-1 0,1 1 0,-1 0 0,1 0 0,-1 0 0,1 0 0,0 0 0,-1 0 0,1 0 0,-1 0 0,1 0 0,-1 0 0,1 0 0,-1 1 0,1-1 0,-1 0 0,1 0 0,-1 0 0,1 1 0,-1-1 0,1 0 0,-1 1 0,1-1 0,-1 0 0,1 1 0,-1-1 0,0 1 0,1-1 0,0 1 0,1 3 0,0-1 0,0 0 0,0 1 0,2 6 0,-4-9 0,46 156 0,-23-71 0,-16-62 0,30 91 0,-32-103 0,0 0 0,1 0 0,1 0 0,0 0 0,1-1 0,15 18 0,-18-25-124,-1-1 0,0 1 0,1-1 0,0 0 0,-1 0 0,1 0-1,1 0 1,-1-1 0,0 0 0,9 2 0,8 1-6702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4"/>
    </inkml:context>
    <inkml:brush xml:id="br0">
      <inkml:brushProperty name="width" value="0.05" units="cm"/>
      <inkml:brushProperty name="height" value="0.05" units="cm"/>
      <inkml:brushProperty name="color" value="#E71224"/>
    </inkml:brush>
  </inkml:definitions>
  <inkml:trace contextRef="#ctx0" brushRef="#br0">31 0 24575,'0'7'0,"-30"454"0,31-395 0,-1 42 0,0-112 0,1-1 0,0 1 0,0 0 0,1 0 0,-1 0 0,1 0 0,3-5 0,18-29 0,-11 21 0,114-193 0,-122 203 0,1 1 0,-1 0 0,1 0 0,0 0 0,7-6 0,-10 11 0,0-1 0,0 1 0,1-1 0,-1 1 0,0 0 0,0 0 0,1 0 0,-1 0 0,0 0 0,1 0 0,-1 1 0,1-1 0,-1 1 0,1 0 0,-1 0 0,1 0 0,-1 0 0,1 0 0,3 1 0,0 1 0,-1 0 0,1 0 0,0 0 0,-1 1 0,0 0 0,1 0 0,-1 0 0,0 1 0,0 0 0,-1 0 0,1 0 0,-1 1 0,4 5 0,2 3 0,0 0 0,-1 1 0,11 25 0,-10-16 0,-1 0 0,-1 0 0,-1 1 0,-1 0 0,-2 0 0,0 1 0,-1-1 0,-2 43 0,-1-59-136,0-1-1,0 0 1,1 0-1,0 1 1,0-1-1,1 0 1,0 0-1,0 0 0,3 7 1,4 3-6690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5"/>
    </inkml:context>
    <inkml:brush xml:id="br0">
      <inkml:brushProperty name="width" value="0.05" units="cm"/>
      <inkml:brushProperty name="height" value="0.05" units="cm"/>
      <inkml:brushProperty name="color" value="#E71224"/>
    </inkml:brush>
  </inkml:definitions>
  <inkml:trace contextRef="#ctx0" brushRef="#br0">1 1 24575,'0'10'0,"0"604"0,1-608 0,2-7 0,4-8 0,8-16 0,-2 0 0,-1 0 0,11-36 0,-8 23 0,22-63 0,33-76 0,-67 169-114,0 1 1,1 0-1,0-1 0,0 2 0,1-1 1,-1 1-1,2-1 0,-1 1 0,1 1 1,0-1-1,9-7 0,1 5-6712</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6"/>
    </inkml:context>
    <inkml:brush xml:id="br0">
      <inkml:brushProperty name="width" value="0.05" units="cm"/>
      <inkml:brushProperty name="height" value="0.05" units="cm"/>
      <inkml:brushProperty name="color" value="#E71224"/>
    </inkml:brush>
  </inkml:definitions>
  <inkml:trace contextRef="#ctx0" brushRef="#br0">179 381 24575,'18'0'0,"-8"1"0,0-2 0,0 1 0,0-1 0,0-1 0,0 0 0,0 0 0,-1-1 0,1 0 0,-1-1 0,1 0 0,-1 0 0,0-1 0,-1 0 0,14-11 0,-13 9 0,-1 0 0,0-1 0,-1 0 0,1 0 0,-2-1 0,1 1 0,9-19 0,-13 21 0,-1 1 0,0-1 0,0 0 0,0 0 0,-1 0 0,0 0 0,0 0 0,0 0 0,-1 0 0,0-1 0,0 1 0,0 0 0,-1 0 0,0 0 0,-2-8 0,0 5 0,0 0 0,-1 0 0,1 0 0,-2 0 0,1 1 0,-1-1 0,-1 1 0,1 0 0,-1 1 0,-13-13 0,14 16 0,0 0 0,0 0 0,-1 0 0,1 1 0,-1 0 0,0 0 0,0 0 0,0 1 0,0 0 0,-1 0 0,1 1 0,0 0 0,-1 0 0,1 0 0,-1 1 0,-12 0 0,10 1 0,0 1 0,-1 0 0,1 0 0,0 1 0,1 0 0,-1 1 0,0 0 0,1 0 0,0 1 0,0 0 0,0 0 0,1 1 0,-1 0 0,1 1 0,1-1 0,-11 14 0,5-4 0,0 1 0,1 0 0,1 1 0,1 0 0,0 0 0,-10 34 0,13-31 0,1 0 0,1 0 0,0 0 0,2 1 0,0-1 0,2 1 0,3 39 0,-1-49 0,0-1 0,1 1 0,0-1 0,1 0 0,0 0 0,11 20 0,-10-24 0,0 0 0,0 0 0,0 0 0,1-1 0,-1 0 0,2 0 0,-1 0 0,1-1 0,0 0 0,10 6 0,-7-6 6,0-1 0,21 6 0,-14-5-1389,3 2-5443</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7"/>
    </inkml:context>
    <inkml:brush xml:id="br0">
      <inkml:brushProperty name="width" value="0.05" units="cm"/>
      <inkml:brushProperty name="height" value="0.05" units="cm"/>
      <inkml:brushProperty name="color" value="#E71224"/>
    </inkml:brush>
  </inkml:definitions>
  <inkml:trace contextRef="#ctx0" brushRef="#br0">598 1 24575,'0'1'0,"-1"0"0,1-1 0,-1 1 0,0 0 0,1 0 0,-1-1 0,1 1 0,-1 0 0,0-1 0,0 1 0,1-1 0,-2 1 0,-2 2 0,-11 8 0,0 0 0,-1-1 0,-24 11 0,-54 19 0,54-24 0,-18 8 0,-67 38 0,119-59 0,1 0 0,0 1 0,0 0 0,0 0 0,-6 7 0,9-9 0,1-1 0,-1 1 0,1 0 0,0 0 0,0 0 0,0 0 0,0 0 0,0 0 0,0 0 0,1 0 0,-1 1 0,1-1 0,0 0 0,-1 0 0,1 0 0,0 1 0,0-1 0,1 4 0,1 3 0,0 0 0,1-1 0,0 1 0,1-1 0,-1 0 0,2 0 0,5 10 0,42 51 0,-48-64 0,60 68 0,-36-43 0,-1 2 0,-2 1 0,22 36 0,-43-63 0,-1 1 0,0-1 0,0 1 0,-1 0 0,0-1 0,2 9 0,-4-11 0,1-1 0,-1 1 0,0 0 0,0-1 0,-1 1 0,1 0 0,-1-1 0,1 1 0,-1-1 0,0 1 0,0-1 0,-1 1 0,-2 5 0,-2-1 0,1 0 0,-2 0 0,1-1 0,-1 1 0,0-1 0,0-1 0,-1 1 0,0-1 0,0-1 0,-13 7 0,2-2 0,0-1 0,-1-1 0,-40 11 0,3-7-682,-73 6-1,104-16-6143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763"/>
    </inkml:context>
    <inkml:brush xml:id="br0">
      <inkml:brushProperty name="width" value="0.05" units="cm"/>
      <inkml:brushProperty name="height" value="0.05" units="cm"/>
      <inkml:brushProperty name="color" value="#E71224"/>
    </inkml:brush>
  </inkml:definitions>
  <inkml:trace contextRef="#ctx0" brushRef="#br0">438 0 24575,'-9'6'0,"-51"60"0,-170 200 0,224-258 0,-74 109 0,71-102 0,1 0 0,1 1 0,0 0 0,1 0 0,1 1 0,-4 17 0,8-32 0,1 0 0,0 0 0,-1 0 0,1-1 0,0 1 0,0 0 0,0 0 0,0 0 0,1 0 0,-1 0 0,0 0 0,1 0 0,0 0 0,-1 0 0,1-1 0,0 1 0,0 0 0,1 2 0,-1-3 0,1 0 0,-1 0 0,0 0 0,1 0 0,-1-1 0,1 1 0,-1 0 0,1-1 0,-1 1 0,1-1 0,-1 1 0,1-1 0,0 0 0,-1 0 0,1 0 0,-1 1 0,1-2 0,0 1 0,-1 0 0,1 0 0,0 0 0,1-1 0,9-2 0,-1-1 0,0 1 0,0-2 0,-1 0 0,1 0 0,-1-1 0,0 0 0,17-13 0,-8 3 0,-1-1 0,-1-1 0,18-23 0,-17 17 0,-1-1 0,-2 0 0,0-2 0,-2 0 0,13-37 0,-12 23 0,-2 0 0,-2-1 0,5-47 0,-11 71 0,-3 35 0,0 5 0,16 182 0,16 0 0,-28-183 0,1 0 0,1-1 0,1 0 0,0 0 0,19 29 0,-20-38 0,1 0 0,1 0 0,0 0 0,0-1 0,1 0 0,0-1 0,1 0 0,0-1 0,21 12 0,-5-7-273,1-2 0,0 0 0,0-2 0,57 10 0,-34-10-6553</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8"/>
    </inkml:context>
    <inkml:brush xml:id="br0">
      <inkml:brushProperty name="width" value="0.05" units="cm"/>
      <inkml:brushProperty name="height" value="0.05" units="cm"/>
      <inkml:brushProperty name="color" value="#E71224"/>
    </inkml:brush>
  </inkml:definitions>
  <inkml:trace contextRef="#ctx0" brushRef="#br0">34 278 24575,'0'8'0,"14"308"0,-3-107 0,-10-183 0,3 223 0,-14-277 0,-7-47 0,3 0 0,3-1 0,4-1 0,3 0 0,6-83 0,0 123 0,3 0 0,0 0 0,3 0 0,13-39 0,-15 57 0,1 1 0,1 0 0,1 1 0,0 0 0,1 1 0,1 0 0,1 0 0,0 1 0,24-23 0,-22 26 0,0 1 0,1 1 0,-1 0 0,2 1 0,0 1 0,0 0 0,0 1 0,1 1 0,0 0 0,0 2 0,26-5 0,-32 8 0,1-1 0,0 2 0,-1 0 0,1 0 0,0 1 0,-1 0 0,1 1 0,-1 0 0,0 1 0,1 0 0,-1 1 0,-1 1 0,1-1 0,-1 2 0,1-1 0,-1 1 0,-1 1 0,14 11 0,-21-16 0,0 0 0,0 0 0,0 0 0,0 0 0,0 1 0,-1-1 0,1 0 0,-1 1 0,1 0 0,-1-1 0,0 1 0,0-1 0,0 1 0,0 0 0,-1 0 0,1 0 0,-1 0 0,0-1 0,0 1 0,0 6 0,-1-3 0,-1-1 0,0 1 0,0 0 0,0 0 0,0-1 0,-1 0 0,0 1 0,0-1 0,-5 6 0,-12 15 0,-1-1 0,-2-1 0,0-1 0,-39 30 0,4-11 0,-62 36 0,118-77 1,-28 17-684,-59 26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9"/>
    </inkml:context>
    <inkml:brush xml:id="br0">
      <inkml:brushProperty name="width" value="0.05" units="cm"/>
      <inkml:brushProperty name="height" value="0.05" units="cm"/>
      <inkml:brushProperty name="color" value="#E71224"/>
    </inkml:brush>
  </inkml:definitions>
  <inkml:trace contextRef="#ctx0" brushRef="#br0">537 2 24575,'-3'-1'0,"0"1"0,0 0 0,0-1 0,1 1 0,-1 0 0,0 0 0,0 1 0,-4 0 0,1 0 0,-6 1 0,-1 1 0,1 0 0,0 1 0,0 1 0,0 0 0,0 0 0,1 1 0,0 0 0,-20 16 0,12-7 0,1 2 0,0 0 0,1 0 0,-19 27 0,18-17 0,0 0 0,2 1 0,1 1 0,2 1 0,-18 53 0,20-44 0,1 2 0,2-1 0,2 1 0,-1 45 0,6-58 0,2-1 0,3 29 0,-3-47 0,1 0 0,0 0 0,0-1 0,1 1 0,0-1 0,0 1 0,1-1 0,0 0 0,10 15 0,-11-20 0,-1-1 0,1 1 0,0 0 0,0-1 0,0 0 0,0 1 0,0-1 0,0-1 0,0 1 0,1 0 0,-1-1 0,1 1 0,0-1 0,-1 0 0,1-1 0,0 1 0,-1 0 0,1-1 0,0 0 0,0 0 0,-1 0 0,1 0 0,0-1 0,0 0 0,-1 1 0,7-3 0,2-1 0,0-1 0,-1 0 0,0-1 0,0 0 0,0 0 0,17-15 0,-14 9 0,0 0 0,0-1 0,-2 0 0,0-1 0,0-1 0,-1 0 0,-1 0 0,13-26 0,-19 32 0,0-1 0,0 0 0,-1 0 0,0 0 0,-1 0 0,0-1 0,-1 1 0,0-1 0,0 1 0,-1-1 0,-1 1 0,0-1 0,0 1 0,-1 0 0,0-1 0,-6-13 0,5 14 0,-1 1 0,-1 0 0,0 0 0,0 0 0,-1 1 0,0 0 0,0 0 0,-1 0 0,-12-11 0,15 16 0,-1-1 0,0 1 0,1 0 0,-1 0 0,-1 0 0,1 1 0,0-1 0,-1 1 0,1 0 0,-1 1 0,1 0 0,-1 0 0,0 0 0,0 0 0,1 1 0,-1 0 0,0 0 0,-7 2 0,2 0 0,1 1 0,0 1 0,0 0 0,0 0 0,0 1 0,1 0 0,-1 0 0,1 1 0,1 1 0,-1-1 0,1 1 0,-12 14 0,3-1 0,1 0 0,1 1 0,1 0 0,-15 30 0,17-27-170,1 1-1,1 1 0,2-1 1,0 2-1,2-1 0,0 1 1,-2 50-1,8-14-6655</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0"/>
    </inkml:context>
    <inkml:brush xml:id="br0">
      <inkml:brushProperty name="width" value="0.05" units="cm"/>
      <inkml:brushProperty name="height" value="0.05" units="cm"/>
      <inkml:brushProperty name="color" value="#E71224"/>
    </inkml:brush>
  </inkml:definitions>
  <inkml:trace contextRef="#ctx0" brushRef="#br0">1 0 24575,'0'0'0,"3"6"0,7 18 0,-1 0 0,-1 1 0,-1 0 0,6 43 0,3 103 0,-15-158 0,7 378 0,19-433 0,4-9 0,2 2 0,2 1 0,2 2 0,77-74 0,-111 118 0,33-28 0,-32 27 0,0 0 0,0 1 0,1 0 0,-1 0 0,1 0 0,-1 0 0,7-1 0,-9 3 0,0-1 0,0 1 0,-1 0 0,1 0 0,0 1 0,-1-1 0,1 0 0,0 0 0,-1 1 0,1-1 0,0 1 0,-1-1 0,1 1 0,-1 0 0,1 0 0,-1 0 0,1 0 0,-1 0 0,0 0 0,1 0 0,-1 0 0,0 0 0,0 0 0,0 1 0,0-1 0,0 1 0,0-1 0,0 1 0,1 2 0,2 5 0,-1 0 0,0 0 0,0 0 0,1 10 0,13 72 0,-4 0 0,2 173 0,-15-261 43,0 0 0,0-1-1,0 1 1,1 0 0,-1 0-1,1 0 1,1 4 0,-1-6-165,-1 1 0,1-1 0,0 0 0,0 0 0,0 1 0,0-1 0,0 0 0,1 0 0,-1 0 1,0 0-1,1 0 0,-1-1 0,3 2 0,8 4-6704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1"/>
    </inkml:context>
    <inkml:brush xml:id="br0">
      <inkml:brushProperty name="width" value="0.05" units="cm"/>
      <inkml:brushProperty name="height" value="0.05" units="cm"/>
      <inkml:brushProperty name="color" value="#E71224"/>
    </inkml:brush>
  </inkml:definitions>
  <inkml:trace contextRef="#ctx0" brushRef="#br0">769 103 24575,'0'-7'0,"0"0"0,-1 0 0,1 0 0,-1 0 0,-1 0 0,-2-10 0,3 15 0,0-1 0,-1 1 0,1-1 0,0 1 0,-1 0 0,0 0 0,1-1 0,-1 1 0,0 1 0,0-1 0,0 0 0,0 0 0,-1 1 0,1-1 0,0 1 0,-1 0 0,1-1 0,-1 1 0,1 0 0,-4 0 0,-5-1 0,0 0 0,0 1 0,0 1 0,0-1 0,0 2 0,0 0 0,0 0 0,-14 4 0,-22 5 0,0 1 0,-53 22 0,68-20 0,0 1 0,0 2 0,-52 34 0,77-45 0,1 0 0,-1 1 0,1-1 0,0 1 0,0 1 0,1-1 0,-1 1 0,-5 10 0,9-14 0,0 2 0,1-1 0,-1 0 0,1 0 0,0 0 0,0 1 0,0-1 0,0 1 0,1-1 0,0 1 0,0-1 0,0 0 0,0 1 0,1-1 0,0 1 0,0-1 0,1 6 0,3 2 0,0 0 0,1-1 0,1 1 0,-1-1 0,2 0 0,-1-1 0,1 0 0,1 0 0,0-1 0,12 10 0,5 2 0,1-1 0,51 28 0,-64-40 0,-5-4 0,0 1 0,0 0 0,9 8 0,-16-12 0,-1 0 0,0 0 0,1 0 0,-1 1 0,0-1 0,0 0 0,0 0 0,0 1 0,0-1 0,0 1 0,0-1 0,-1 1 0,1-1 0,0 1 0,-1-1 0,1 1 0,-1 0 0,0-1 0,1 1 0,-1 0 0,0-1 0,0 1 0,0 0 0,0-1 0,-1 3 0,-1 2 0,-1-1 0,0 0 0,0 0 0,0 0 0,0 0 0,-1-1 0,0 0 0,0 1 0,0-1 0,-7 5 0,-127 98 0,-10-10 0,44-30 0,87-56-1365,8-4-5461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2"/>
    </inkml:context>
    <inkml:brush xml:id="br0">
      <inkml:brushProperty name="width" value="0.05" units="cm"/>
      <inkml:brushProperty name="height" value="0.05" units="cm"/>
      <inkml:brushProperty name="color" value="#E71224"/>
    </inkml:brush>
  </inkml:definitions>
  <inkml:trace contextRef="#ctx0" brushRef="#br0">17 0 24575,'0'0'0,"0"3"0,0 7 0,-3 16 0,0 16 0,-1 13 0,1 10 0,2 6 0,-1 0 0,2-6 0,-1-11 0,1-14 0,1-15 0,-1-11 0,0-8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3"/>
    </inkml:context>
    <inkml:brush xml:id="br0">
      <inkml:brushProperty name="width" value="0.05" units="cm"/>
      <inkml:brushProperty name="height" value="0.05" units="cm"/>
      <inkml:brushProperty name="color" value="#E71224"/>
    </inkml:brush>
  </inkml:definitions>
  <inkml:trace contextRef="#ctx0" brushRef="#br0">1 6 24575,'0'0'0,"0"0"0,0 0 0,0 0 0,0-2 0,0-2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4"/>
    </inkml:context>
    <inkml:brush xml:id="br0">
      <inkml:brushProperty name="width" value="0.05" units="cm"/>
      <inkml:brushProperty name="height" value="0.05" units="cm"/>
      <inkml:brushProperty name="color" value="#E71224"/>
    </inkml:brush>
  </inkml:definitions>
  <inkml:trace contextRef="#ctx0" brushRef="#br0">0 0 24575,'1'7'0,"28"208"0,3 17 0,-28-193 0,2 0 0,-3-1 0,-1 51 0,0-111 0,2 0 0,1 0 0,11-34 0,32-72 0,-34 94 0,10-26-1365,-3 10-5461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5"/>
    </inkml:context>
    <inkml:brush xml:id="br0">
      <inkml:brushProperty name="width" value="0.05" units="cm"/>
      <inkml:brushProperty name="height" value="0.05" units="cm"/>
      <inkml:brushProperty name="color" value="#E71224"/>
    </inkml:brush>
  </inkml:definitions>
  <inkml:trace contextRef="#ctx0" brushRef="#br0">143 417 24575,'0'0'0,"0"0"0,4-1 0,-1 0 0,1-1 0,-1 0 0,1 0 0,-1 0 0,0 0 0,1-1 0,-1 1 0,-1-1 0,1 0 0,5-6 0,-4 4 0,19-22 0,-1-1 0,-2-1 0,0-1 0,-2-1 0,-2 0 0,25-65 0,-41 96 0,3-10 0,0 0 0,0 0 0,1-14 0,-3 23 0,-1-1 0,0 0 0,0 0 0,0 0 0,0 0 0,0 1 0,0-1 0,0 0 0,0 0 0,-1 0 0,1 0 0,-1 1 0,1-1 0,-1 0 0,0 1 0,0-1 0,0 0 0,1 1 0,-2-1 0,1 1 0,0-1 0,0 1 0,0 0 0,-1-1 0,1 1 0,-3-2 0,0 2 0,0-1 0,-1 1 0,1 0 0,0 0 0,0 1 0,-1-1 0,1 1 0,0 0 0,0 0 0,-1 0 0,1 1 0,-5 1 0,-6 1 0,-1 1 0,-14 6 0,13-3 0,1 0 0,0 1 0,1 1 0,0 0 0,0 1 0,1 1 0,0 0 0,1 1 0,-13 15 0,19-20 0,1 1 0,0 0 0,0 0 0,1 0 0,0 1 0,0 0 0,1 0 0,0 0 0,1 1 0,0-1 0,0 1 0,1 0 0,0-1 0,1 1 0,0 0 0,1 0 0,1 17 0,1-14 0,1 0 0,1 0 0,0 0 0,1-1 0,0 1 0,1-1 0,1 0 0,0-1 0,0 0 0,1 0 0,14 15 0,-5-8 0,0-1 0,2-1 0,0 0 0,0-1 0,33 17 0,11 0-1365,-5-9-5461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910"/>
    </inkml:context>
    <inkml:brush xml:id="br0">
      <inkml:brushProperty name="width" value="0.05" units="cm"/>
      <inkml:brushProperty name="height" value="0.05" units="cm"/>
      <inkml:brushProperty name="color" value="#E71224"/>
    </inkml:brush>
  </inkml:definitions>
  <inkml:trace contextRef="#ctx0" brushRef="#br0">0 1 24575,'0'0'0,"3"0"0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199"/>
    </inkml:context>
    <inkml:brush xml:id="br0">
      <inkml:brushProperty name="width" value="0.05" units="cm"/>
      <inkml:brushProperty name="height" value="0.05" units="cm"/>
      <inkml:brushProperty name="color" value="#E71224"/>
    </inkml:brush>
  </inkml:definitions>
  <inkml:trace contextRef="#ctx0" brushRef="#br0">322 0 24575,'-4'4'0,"1"1"0,0-1 0,1 1 0,-1 0 0,1 1 0,-3 6 0,0 4 0,-118 402-824,35 10-60,84-407 881,-54 347-272,36 2-1,27-175 395,-4-172-6167</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680"/>
    </inkml:context>
    <inkml:brush xml:id="br0">
      <inkml:brushProperty name="width" value="0.05" units="cm"/>
      <inkml:brushProperty name="height" value="0.05" units="cm"/>
      <inkml:brushProperty name="color" value="#E71224"/>
    </inkml:brush>
  </inkml:definitions>
  <inkml:trace contextRef="#ctx0" brushRef="#br0">157 1 24575,'0'0'0,"1"0"0,9 6 0,0 1 0,-1-1 0,1 2 0,8 8 0,20 20-105,-2 2-1,-2 1 1,52 77-1,63 147-677,-104-167 425,-4 1 0,-5 1 0,-4 3 1,-5 0-1,-4 2 0,13 135 0,-25-81-693,-14 240 0,-57 154 293,-38-64 777,66-374-99,-5-2 0,-61 130-1,36-122 275,-5-3 1,-4-2-1,-159 189 0,200-266-313,9-11-1938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31.054"/>
    </inkml:context>
    <inkml:brush xml:id="br0">
      <inkml:brushProperty name="width" value="0.05" units="cm"/>
      <inkml:brushProperty name="height" value="0.05" units="cm"/>
      <inkml:brushProperty name="color" value="#E71224"/>
    </inkml:brush>
  </inkml:definitions>
  <inkml:trace contextRef="#ctx0" brushRef="#br0">1 0 24575,'0'0'0,"0"0"0,0 0 0,4 1 0,1 2 0,0 0 0,0 1 0,0 0 0,0-1 0,-1 2 0,0-1 0,4 5 0,-2-3 0,21 26-61,0 2 1,-2 0-1,-2 2 0,26 53 0,61 161-521,-102-230 538,205 484-1065,30-15 280,-218-443 827,151 276-110,-16 4-65,-137-275 212,67 143-117,-66-148 914,2-1 0,35 45 1,179 179-125,-224-253-707,66 66-1,-98-82 0,10 0 0,-71 2 0,1 2 0,-1 5 0,-82 19 0,32 6 0,-18 5 0,137-37 0,5-2 0,1 1 0,0 0 0,-1-1 0,1 1 0,-1-1 0,1 0 0,-1 1 0,1-1 0,-1 0 0,1-1 0,-3 1 0,14-2 0,-3 4 0,0 0 0,0 1 0,-1-1 0,1 2 0,-1-1 0,1 0 0,-1 1 0,0 0 0,5 6 0,-2-3 0,30 28 0,46 52 0,23 23 0,-80-85 0,-13-11 0,0-2 0,23 17 0,-34-28 0,0 1 0,0-1 0,0 1 0,0-1 0,0 0 0,1 0 0,-1-1 0,0 1 0,0 0 0,1-1 0,-1 0 0,5 0 0,-2-1 0,0 0 0,-1 0 0,1 0 0,-1-1 0,1 1 0,8-5 0,-3 0 0,0-1 0,0 1 0,-1-2 0,0 1 0,-1-1 0,9-10 0,-2 0 29,-2-1 0,0-1-1,16-29 1,-3 4-1509,-6 12-5346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24.798"/>
    </inkml:context>
    <inkml:brush xml:id="br0">
      <inkml:brushProperty name="width" value="0.05" units="cm"/>
      <inkml:brushProperty name="height" value="0.05" units="cm"/>
      <inkml:brushProperty name="color" value="#E71224"/>
    </inkml:brush>
  </inkml:definitions>
  <inkml:trace contextRef="#ctx0" brushRef="#br0">140 0 24575,'0'4'0,"-18"323"0,10-235 0,-71 794-1298,69-783 1257,10-98 41,-24 286-6,24 0-88,1-262-187,2 0-1,1-1 1,10 40 0,-4-40-5346</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8.406"/>
    </inkml:context>
    <inkml:brush xml:id="br0">
      <inkml:brushProperty name="width" value="0.05" units="cm"/>
      <inkml:brushProperty name="height" value="0.05" units="cm"/>
      <inkml:brushProperty name="color" value="#E71224"/>
    </inkml:brush>
  </inkml:definitions>
  <inkml:trace contextRef="#ctx0" brushRef="#br0">54 1 24575,'0'0'0,"-2"8"0,-5 27 0,1 0 0,-1 45 0,3-25 0,-1-2 0,-17 300 0,23-329 0,29-105 0,-1-54 0,-3 16 0,-18 90 0,1 1 0,14-31 0,-20 52 0,0 0 0,1 1 0,0 0 0,0-1 0,1 2 0,-1-1 0,8-7 0,-10 12 0,-1 0 0,1-1 0,-1 1 0,1 0 0,-1 0 0,1 0 0,0 0 0,-1 1 0,1-1 0,0 0 0,0 1 0,-1-1 0,1 1 0,0 0 0,0-1 0,0 1 0,0 0 0,0 0 0,0 0 0,-1 1 0,1-1 0,0 0 0,0 1 0,0-1 0,0 1 0,-1 0 0,1-1 0,0 1 0,-1 0 0,1 0 0,0 0 0,-1 0 0,3 3 0,3 2 0,1 2 0,-2-1 0,1 1 0,-1 0 0,-1 0 0,10 18 0,22 57 0,-36-78 0,21 57 0,5 15 0,-22-65 0,1 0 0,0-1 0,1 0 0,10 13 0,-12-17 0,-3-4 0,-1-1 0,1 0 0,-1 0 0,1 0 0,0 0 0,4 3 0,-6-5 0,1 0 0,0 1 0,-1-1 0,1 0 0,0 0 0,0 1 0,-1-1 0,1 0 0,0 0 0,0 0 0,0 0 0,-1 0 0,1 0 0,0 0 0,0 0 0,-1 0 0,1 0 0,0-1 0,0 1 0,-1 0 0,1 0 0,0-1 0,-1 1 0,1-1 0,0 1 0,-1 0 0,1-1 0,0 0 0,5-4 0,-1 0 0,0 0 0,0-1 0,0 1 0,-1-1 0,0 0 0,0-1 0,3-7 0,21-56 0,-27 66 0,75-257 0,-74 252 0,-2 7 0,0 1 0,0 0 0,1-1 0,-1 1 0,1-1 0,-1 1 0,1 0 0,0-1 0,-1 1 0,2-2 0,-1 3 0,0-1 0,-1 1 0,1-1 0,0 1 0,0-1 0,0 1 0,0 0 0,0-1 0,0 1 0,0 0 0,0 0 0,0 0 0,0 0 0,0 0 0,0 0 0,0 0 0,0 0 0,0 0 0,1 1 0,2-1 0,0 1 0,0 0 0,0 1 0,0-1 0,-1 1 0,1 0 0,-1-1 0,1 2 0,-1-1 0,1 0 0,-1 1 0,0-1 0,0 1 0,3 4 0,4 5 0,-1 0 0,11 19 0,-20-30 0,16 27 0,-1 1 0,-2 0 0,11 36 0,21 96 0,-23-77 0,6 1-1365,-12-48-5461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9.008"/>
    </inkml:context>
    <inkml:brush xml:id="br0">
      <inkml:brushProperty name="width" value="0.05" units="cm"/>
      <inkml:brushProperty name="height" value="0.05" units="cm"/>
      <inkml:brushProperty name="color" value="#E71224"/>
    </inkml:brush>
  </inkml:definitions>
  <inkml:trace contextRef="#ctx0" brushRef="#br0">14 1 24575,'0'0'0,"0"3"0,0 9 0,0 11 0,0 12 0,0 13 0,0 6 0,-2 6 0,0 2 0,-1 12 0,0 59 0,-1 7-8191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4:58.956"/>
    </inkml:context>
    <inkml:brush xml:id="br0">
      <inkml:brushProperty name="width" value="0.05" units="cm"/>
      <inkml:brushProperty name="height" value="0.05" units="cm"/>
      <inkml:brushProperty name="color" value="#E71224"/>
    </inkml:brush>
  </inkml:definitions>
  <inkml:trace contextRef="#ctx0" brushRef="#br0">51 1 24575,'0'0'0,"0"0"0,0 0 0,0 0 0,0 0 0,0 10 0,-12 60 0,0-5 0,-5 210 271,9-107-1907,6-137-5190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105"/>
    </inkml:context>
    <inkml:brush xml:id="br0">
      <inkml:brushProperty name="width" value="0.05" units="cm"/>
      <inkml:brushProperty name="height" value="0.05" units="cm"/>
      <inkml:brushProperty name="color" value="#E71224"/>
    </inkml:brush>
  </inkml:definitions>
  <inkml:trace contextRef="#ctx0" brushRef="#br0">1 0 24575,'0'0'0,"0"0"0,0 0 0,1 1 0,0-1 0,-1 0 0,1 0 0,-1 0 0,1 0 0,0 1 0,-1-1 0,1 0 0,-1 1 0,1-1 0,-1 0 0,1 1 0,-1-1 0,1 1 0,0 0 0,2 2 0,15 13 0,22 25 0,-33-34 0,207 246-148,-10 11-173,170 204-91,-93-168-259,-266-285-5968</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722"/>
    </inkml:context>
    <inkml:brush xml:id="br0">
      <inkml:brushProperty name="width" value="0.05" units="cm"/>
      <inkml:brushProperty name="height" value="0.05" units="cm"/>
      <inkml:brushProperty name="color" value="#E71224"/>
    </inkml:brush>
  </inkml:definitions>
  <inkml:trace contextRef="#ctx0" brushRef="#br0">936 1 24575,'-16'1'0,"11"0"0,1 1 0,-1-1 0,0 1 0,1 0 0,0 1 0,-1-1 0,1 1 0,-6 5 0,-30 30 0,34-31 0,-16 17 8,1 1 0,2 1 0,0 1 0,2 1-1,-16 35 1,-55 154-208,82-202 165,-58 160-678,-92 246 444,-16-5 277,104-271-93,-27 66 10,89-199 241,0 1-1,1 0 0,1 0 0,0 0 1,1 0-1,1 1 0,-2 14 0,-2 33-346,3-43-1003,-1 12-5642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1.970"/>
    </inkml:context>
    <inkml:brush xml:id="br0">
      <inkml:brushProperty name="width" value="0.05" units="cm"/>
      <inkml:brushProperty name="height" value="0.05" units="cm"/>
      <inkml:brushProperty name="color" value="#E71224"/>
    </inkml:brush>
  </inkml:definitions>
  <inkml:trace contextRef="#ctx0" brushRef="#br0">1692 99 24575,'-8'-7'0,"5"6"0,-18-12 0,0 1 0,-1 1 0,-1 1 0,0 1 0,0 1 0,-1 1 0,0 1 0,0 1 0,0 1 0,-1 1 0,0 1 0,1 2 0,-50 4 0,16 5-90,0 2 1,1 2-1,0 3 0,-60 27 0,42-11-59,2 3-1,-102 68 0,106-56 30,-96 87-1,117-90-63,3 3 0,-63 83 0,80-92 64,3 2-1,1 1 0,2 1 1,-21 54-1,31-60 55,1 0-1,1 0 1,2 1 0,2 0 0,-3 72 0,9-79-7,1-1 1,2 1-1,1 0 1,1-1 0,2 0-1,0 0 1,2-1-1,2 0 1,16 33 0,-15-39 74,0 0 1,2-1-1,0-1 1,2 0-1,0-1 1,1-1 0,1 0-1,1-2 1,0 0-1,1 0 1,30 16-1,-24-18-7,1-2 0,0 0-1,1-2 1,57 14 0,-47-17 21,1-1 1,-1-3-1,52 0 0,-22-8-299,-1-2 0,0-3 0,0-3 0,73-24 0,-31 1 197,-2-5 0,-1-4 0,127-76 0,-111 46 109,-3-4 0,132-117 0,-192 144 130,86-100 1,-107 105 87,-2-1 0,54-96 0,-70 105-72,-2-1-1,-2 0 0,-1-1 0,14-66 1,-22 73-75,-2-1 1,-2 0-1,-1 0 1,-1 0-1,-2 0 1,-7-42-1,0 33 346,-24-73 0,21 84-7008</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2.797"/>
    </inkml:context>
    <inkml:brush xml:id="br0">
      <inkml:brushProperty name="width" value="0.05" units="cm"/>
      <inkml:brushProperty name="height" value="0.05" units="cm"/>
      <inkml:brushProperty name="color" value="#E71224"/>
    </inkml:brush>
  </inkml:definitions>
  <inkml:trace contextRef="#ctx0" brushRef="#br0">662 127 24575,'0'-2'0,"-1"1"0,0 0 0,1 0 0,-1 0 0,0-1 0,0 1 0,0 0 0,0 0 0,0 0 0,0 0 0,0 0 0,0 1 0,0-1 0,-2-1 0,2 1 0,-2-1 0,-1 0 0,0 0 0,0 0 0,0 1 0,0-1 0,0 1 0,0 0 0,-1 0 0,1 0 0,0 1 0,0-1 0,-1 1 0,1 0 0,-8 1 0,-3 2 0,-1-1 0,-25 10 0,19-4 0,0 1 0,0 0 0,1 2 0,0 1 0,1 0 0,0 2 0,1 0 0,1 1 0,0 1 0,2 0 0,-28 34 0,32-33 0,0 0 0,2 1 0,0 0 0,0 0 0,-12 39 0,17-42 0,1 1 0,1 0 0,0 1 0,2-1 0,-1 0 0,2 1 0,3 31 0,-1-36 0,0 0 0,1 0 0,1 0 0,0 0 0,0-1 0,1 1 0,1-1 0,0-1 0,0 1 0,1-1 0,1 0 0,0 0 0,15 14 0,-14-16 0,0-1 0,0 0 0,0 0 0,1-1 0,0 0 0,0-1 0,0 0 0,1-1 0,0 0 0,0 0 0,0-1 0,0-1 0,0 0 0,1 0 0,11-1 0,-4-2 0,1 0 0,-1-2 0,0 0 0,0-2 0,0 0 0,-1-1 0,0 0 0,0-2 0,20-11 0,-1-2 0,-2-1 0,-1-2 0,39-34 0,-45 33 0,0-1 0,-2-1 0,37-49 0,-54 63 0,-1 0 0,0-1 0,-1 0 0,9-26 0,-13 30 0,-1 0 0,0 0 0,0 0 0,-1 0 0,0 0 0,0 0 0,-2-1 0,0-11 0,-2 6 0,-1 1 0,0-1 0,-1 1 0,0 0 0,-2 0 0,1 0 0,-2 1 0,0 0 0,-1 1 0,0 0 0,-1 0 0,-14-14 0,13 16 0,0 0 0,0 1 0,-1 1 0,0 0 0,-1 1 0,0 0 0,0 1 0,-1 0 0,0 1 0,0 1 0,0 0 0,-1 1 0,-19-3 0,12 5 0,-1 1 0,0 1 0,1 1 0,-1 1 0,1 1 0,0 0 0,-35 12 0,30-6 0,1 1 0,0 1 0,0 1 0,1 2 0,-39 27 0,42-24-4,2 1-1,0 0 1,1 2 0,1 0-1,0 1 1,2 1-1,-16 28 1,9-7-473,1 1-1,2 0 1,-14 50 0,4 4-5770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3.769"/>
    </inkml:context>
    <inkml:brush xml:id="br0">
      <inkml:brushProperty name="width" value="0.05" units="cm"/>
      <inkml:brushProperty name="height" value="0.05" units="cm"/>
      <inkml:brushProperty name="color" value="#E71224"/>
    </inkml:brush>
  </inkml:definitions>
  <inkml:trace contextRef="#ctx0" brushRef="#br0">52 1 24575,'-18'0'0,"17"1"0,-1-1 0,1 1 0,0 0 0,-1 0 0,1-1 0,0 1 0,0 0 0,0 0 0,-1 0 0,1 0 0,0 0 0,0 0 0,0 1 0,1-1 0,-1 0 0,0 1 0,0-1 0,1 0 0,-1 1 0,0 1 0,-1 4 0,0 0 0,0-1 0,0 9 0,0 8 0,1 0 0,0 0 0,5 30 0,13 67 0,-14-100 0,12 58 0,-4-20 0,7 104 0,-17-156 0,2-7 0,5-8 0,-6 6 0,25-35 0,-2 0 0,-2-2 0,22-50 0,39-132 0,-47 114 0,-37 106 0,0 1 0,1 0 0,-1 0 0,1 0 0,-1 0 0,1 0 0,-1-1 0,1 1 0,0 0 0,1-1 0,2 3 0,0 9 0,18 56 0,18 106 0,-28-110 0,2-1 0,32 82 0,-43-134 0,-1-6 0,-1 1 0,1 0 0,-1 0 0,1-1 0,0 1 0,4 4 0,-5-8 0,-1 1 0,1-1 0,-1 0 0,1 1 0,0-1 0,-1 0 0,1 0 0,-1 0 0,1 1 0,0-1 0,-1 0 0,1 0 0,0 0 0,-1 0 0,1 0 0,0 0 0,-1 0 0,1 0 0,0 0 0,-1 0 0,1-1 0,0 1 0,-1 0 0,1 0 0,-1 0 0,1-1 0,0 1 0,-1 0 0,1-1 0,-1 1 0,1-1 0,0 0 0,19-17 0,-16 13 0,33-34 0,35-48 0,26-51 0,41-50 0,-136 185 0,0-2 0,1 0 0,1 0 0,-1 1 0,9-7 0,-12 10 0,0 1 0,0-1 0,0 1 0,0-1 0,0 1 0,0-1 0,0 1 0,0-1 0,0 1 0,0 0 0,0 0 0,0 0 0,0 0 0,1 0 0,-1 0 0,0 0 0,0 0 0,0 0 0,0 0 0,0 0 0,0 1 0,0-1 0,0 0 0,0 1 0,0-1 0,0 1 0,0-1 0,0 1 0,0 0 0,0-1 0,0 1 0,1 1 0,5 6 0,0 1 0,0-1 0,0 1 0,6 13 0,19 44 0,-14-22 170,15 60-1,4 50-1472,-34-138 902,9 38-6425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6:11.100"/>
    </inkml:context>
    <inkml:brush xml:id="br0">
      <inkml:brushProperty name="width" value="0.05" units="cm"/>
      <inkml:brushProperty name="height" value="0.05" units="cm"/>
      <inkml:brushProperty name="color" value="#E71224"/>
    </inkml:brush>
  </inkml:definitions>
  <inkml:trace contextRef="#ctx0" brushRef="#br0">431 1 24575,'-2'0'0,"0"1"0,-1-1 0,1 1 0,0 0 0,0 0 0,0 0 0,0 1 0,0-1 0,0 0 0,0 1 0,0-1 0,-1 3 0,-9 5 0,-14 5 0,0-1 0,-55 19 0,30-12 0,9-5 0,23-9 0,1 1 0,0 1 0,-27 16 0,40-21 0,0 0 0,1 1 0,-1-1 0,1 1 0,0 0 0,0 1 0,0-1 0,1 1 0,0-1 0,0 1 0,0 0 0,0 0 0,1 1 0,0-1 0,0 0 0,-3 11 0,4-4 0,0 0 0,0 0 0,1-1 0,0 1 0,1 0 0,1 0 0,-1 0 0,2-1 0,0 1 0,0-1 0,1 0 0,1 0 0,0 0 0,0 0 0,8 11 0,-1-5 0,0 0 0,1 0 0,1-1 0,0-1 0,2 0 0,-1-1 0,31 20 0,-27-21 0,1-2 0,42 19 0,-50-25 0,0-1 0,0-1 0,1 0 0,-1 0 0,1-1 0,24 0 0,-32-2 0,-1 0 0,1-1 0,-1 0 0,0 0 0,1 0 0,-1 0 0,0 0 0,0-1 0,0 0 0,0 0 0,0 0 0,5-3 0,-4 1 0,-1 0 0,0-1 0,1 1 0,-1 0 0,0-1 0,-1 0 0,0 0 0,4-6 0,1-8 0,0 0 0,-1-1 0,-1 0 0,4-24 0,-8 37 0,3-13 0,-1 0 0,-2 0 0,2-32 0,-4 44 0,0 1 0,-1 0 0,0 0 0,0 0 0,-1-1 0,0 1 0,0 1 0,0-1 0,-1 0 0,0 0 0,-1 1 0,1 0 0,-8-10 0,3 7 27,-1 1-1,0-1 0,0 2 0,0-1 1,-1 2-1,0-1 0,-1 1 0,1 1 1,-1 0-1,0 0 0,-1 1 0,-20-5 1,17 6-198,0 1 0,0 0 1,-1 1-1,1 0 0,0 1 1,0 1-1,0 1 0,-1 0 1,-21 6-1,-13 10-6655</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5.294"/>
    </inkml:context>
    <inkml:brush xml:id="br0">
      <inkml:brushProperty name="width" value="0.05" units="cm"/>
      <inkml:brushProperty name="height" value="0.05" units="cm"/>
      <inkml:brushProperty name="color" value="#E71224"/>
    </inkml:brush>
  </inkml:definitions>
  <inkml:trace contextRef="#ctx0" brushRef="#br0">1 841 24575,'0'-1'0,"0"-1"0,1 1 0,0 0 0,-1-1 0,1 1 0,0 0 0,0 0 0,-1-1 0,1 1 0,0 0 0,0 0 0,0 0 0,3-1 0,2-5 0,117-153 0,-15 16 0,-38 63 0,3 2 0,87-71 0,-131 127 0,0 1 0,2 1 0,0 2 0,1 1 0,1 1 0,0 2 0,1 1 0,1 2 0,0 1 0,1 2 0,0 2 0,0 1 0,1 1 0,0 2 0,64 4 0,-42 6 0,-1 2 0,-1 2 0,0 3 0,0 3 0,67 29 0,-15 3 0,160 100 0,-68-40 0,-189-103-455,1 1 0,22 16 0,-20-10-6371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7.265"/>
    </inkml:context>
    <inkml:brush xml:id="br0">
      <inkml:brushProperty name="width" value="0.05" units="cm"/>
      <inkml:brushProperty name="height" value="0.05" units="cm"/>
      <inkml:brushProperty name="color" value="#E71224"/>
    </inkml:brush>
  </inkml:definitions>
  <inkml:trace contextRef="#ctx0" brushRef="#br0">137 248 24575,'-1'94'0,"-20"147"0,-17-31 0,-2 12 0,37-201 0,1 0 0,0-1 0,1 1 0,3 22 0,-13-69 0,5 5 0,2 0 0,-2-35 0,3-46 0,3 71 0,-1-358 0,2 194 0,-1 192 0,0 0 0,0 0 0,0 0 0,1 0 0,-1 0 0,1 0 0,1-3 0,-2 5 0,0 1 0,1-1 0,-1 0 0,0 1 0,1-1 0,-1 1 0,1-1 0,-1 1 0,1-1 0,0 1 0,-1 0 0,1-1 0,-1 1 0,1-1 0,0 1 0,-1 0 0,1 0 0,0-1 0,-1 1 0,1 0 0,0 0 0,-1 0 0,1 0 0,0 0 0,-1 0 0,1 0 0,0 0 0,0 0 0,-1 0 0,1 0 0,0 0 0,-1 1 0,1-1 0,0 0 0,-1 0 0,1 1 0,0 0 0,7 2 0,-1 1 0,0 0 0,0 1 0,-1 0 0,0 0 0,7 6 0,-12-10 0,287 294 0,-238-237 0,-3 2 0,-2 3 0,-3 1 0,34 71 0,-50-83 0,-26-52 0,0 0 0,0 0 0,0 0 0,0 0 0,0 0 0,0 0 0,0 0 0,0 0 0,0 0 0,0-1 0,1 1 0,-1 0 0,0 0 0,0 0 0,0 0 0,0 0 0,0 0 0,0 0 0,0 0 0,0 0 0,1 0 0,-1 0 0,0 0 0,0 0 0,0 0 0,0 0 0,0 0 0,0 0 0,0 0 0,1 0 0,-1 0 0,0 0 0,0 0 0,0 0 0,0 0 0,0 0 0,0 0 0,0 0 0,1 0 0,-1 0 0,0 0 0,0 0 0,0 0 0,0 1 0,0-1 0,0 0 0,0 0 0,0 0 0,0 0 0,0 0 0,0 0 0,1 0 0,-1 0 0,0 0 0,0 1 0,0-1 0,0 0 0,0 0 0,0 0 0,0 0 0,0 0 0,0 0 0,0 0 0,0 1 0,0-1 0,2-11 0,-2 9 0,27-341 0,-26 307 0,35-563 0,-33 558 0,-2 41 0,-1 0 0,0 0 0,0 0 0,1 0 0,-1-1 0,0 1 0,0 0 0,0 0 0,1 0 0,-1 0 0,0 0 0,0 0 0,1 0 0,-1 0 0,0 0 0,0 0 0,1 0 0,-1 0 0,0 0 0,0 0 0,1 0 0,-1 0 0,0 0 0,0 1 0,1-1 0,-1 0 0,0 0 0,0 0 0,1 0 0,-1 0 0,0 1 0,0-1 0,0 0 0,0 0 0,1 0 0,-1 0 0,0 1 0,10 7 0,-2-1-1365</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252"/>
    </inkml:context>
    <inkml:brush xml:id="br0">
      <inkml:brushProperty name="width" value="0.05" units="cm"/>
      <inkml:brushProperty name="height" value="0.05" units="cm"/>
      <inkml:brushProperty name="color" value="#E71224"/>
    </inkml:brush>
  </inkml:definitions>
  <inkml:trace contextRef="#ctx0" brushRef="#br0">63 166 24575,'19'379'0,"7"-218"0,0-1 0,-26-154 0,2 5 0,-1-1 0,0 1 0,-2 20 0,-1-30 0,-2-6 0,-4-6 0,-12-40 0,1-1 0,3-1 0,-10-62 0,11 43 0,4 0 0,3-1 0,1-94 0,7 155 0,1 0 0,0 0 0,1 0 0,1 1 0,0-1 0,5-14 0,-5 19 0,0 1 0,1 0 0,-1-1 0,2 1 0,-1 0 0,0 1 0,1-1 0,0 1 0,0 0 0,1 0 0,9-6 0,4-1 0,0 1 0,1 1 0,0 1 0,1 1 0,40-11 0,-28 12 0,1 1 0,0 1 0,40 0 0,-41 5 0,0 1 0,0 1 0,-1 2 0,1 1 0,-1 2 0,0 1 0,52 21 0,-68-22 0,0 1 0,-1 0 0,0 2 0,-1-1 0,0 2 0,-1 0 0,13 13 0,-17-15 0,-1 1 0,0 1 0,0 0 0,-1 0 0,0 0 0,-1 1 0,-1 0 0,0 0 0,0 1 0,3 14 0,-6-15 0,0 0 0,0 1 0,-1-1 0,-1 1 0,0-1 0,0 0 0,-5 21 0,1-15 0,0 0 0,-2-1 0,0 0 0,-14 28 0,2-14 0,-2 0 0,-1-1 0,-1-1 0,-43 44 0,38-48 0,-1 0 0,0-2 0,-2-1 0,-1-2 0,0-1 0,-37 16 0,15-11 0,-1-3 0,-1-3 0,-64 14 0,93-28-1365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669"/>
    </inkml:context>
    <inkml:brush xml:id="br0">
      <inkml:brushProperty name="width" value="0.05" units="cm"/>
      <inkml:brushProperty name="height" value="0.05" units="cm"/>
      <inkml:brushProperty name="color" value="#E71224"/>
    </inkml:brush>
  </inkml:definitions>
  <inkml:trace contextRef="#ctx0" brushRef="#br0">11 0 24575,'0'19'0,"5"388"0,0 55 0,-5-461 16,0 0-1,0-1 1,0 1-1,0 0 1,0-1-1,0 1 1,0 0-1,0-1 1,0 1-1,0-1 1,0 1-1,0 0 1,-1-1-1,1 1 1,0 0-1,0-1 1,-1 1 0,1-1-1,0 1 1,-1-1-1,0 1 1,1-1-102,-1 0 1,0 0 0,1 0-1,-1-1 1,0 1 0,1 0-1,-1-1 1,1 1 0,-1-1-1,1 1 1,-1-1 0,1 1-1,-1-1 1,1 1 0,-1-1-1,1 1 1,0-1 0,-1 1-1,1-2 1,-6-7-6741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014"/>
    </inkml:context>
    <inkml:brush xml:id="br0">
      <inkml:brushProperty name="width" value="0.05" units="cm"/>
      <inkml:brushProperty name="height" value="0.05" units="cm"/>
      <inkml:brushProperty name="color" value="#E71224"/>
    </inkml:brush>
  </inkml:definitions>
  <inkml:trace contextRef="#ctx0" brushRef="#br0">1 43 24575,'12'5'0,"0"0"0,1-1 0,0-1 0,0 0 0,0-1 0,16 2 0,-12-2 0,29 2 0,1-1 0,-1-3 0,83-9 0,136-39 0,-233 42 0,-28 5 0,16-4 0,1 2 0,39-3 0,-59 6 25,-1 0-1,1 0 0,0 0 1,0 0-1,0 1 1,0-1-1,0 0 0,0 0 1,0 1-1,-1-1 0,1 0 1,0 1-1,1 0 1,-2-1-84,1 1 0,-1-1 0,0 0 0,0 1 0,1-1 0,-1 1 1,0-1-1,0 0 0,0 1 0,1-1 0,-1 1 0,0-1 1,0 1-1,0-1 0,0 0 0,0 1 0,0-1 0,0 1 0,0-1 1,0 1-1,0-1 0,0 0 0,-1 1 0,1-1 0,0 1 1,0-1-1,0 1 0,-1-1 0,-4 9-6767</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401"/>
    </inkml:context>
    <inkml:brush xml:id="br0">
      <inkml:brushProperty name="width" value="0.05" units="cm"/>
      <inkml:brushProperty name="height" value="0.05" units="cm"/>
      <inkml:brushProperty name="color" value="#E71224"/>
    </inkml:brush>
  </inkml:definitions>
  <inkml:trace contextRef="#ctx0" brushRef="#br0">1 385 24575,'0'-1'0,"1"0"0,-1 0 0,1 1 0,-1-1 0,1 0 0,-1 0 0,1 0 0,0 0 0,-1 1 0,1-1 0,0 0 0,0 1 0,-1-1 0,1 1 0,0-1 0,1 0 0,2-1 0,11-8 0,0 0 0,1 1 0,19-7 0,54-18 0,-83 32 0,328-98 0,6 19 0,-324 77 0,239-74 0,-225 67 0,-18 6 0,-9 4 0,0-1 0,0 1 0,0 0 0,1 0 0,-1 0 0,1 0 0,-1 1 0,0-1 0,6 1 0,-6 2-1365</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786"/>
    </inkml:context>
    <inkml:brush xml:id="br0">
      <inkml:brushProperty name="width" value="0.05" units="cm"/>
      <inkml:brushProperty name="height" value="0.05" units="cm"/>
      <inkml:brushProperty name="color" value="#E71224"/>
    </inkml:brush>
  </inkml:definitions>
  <inkml:trace contextRef="#ctx0" brushRef="#br0">1 14 24575,'12'3'0,"77"12"0,115 5 0,93-15 0,-230-8-341,-1-2 0,0-4-1,93-23 1,-131 25-6485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3.711"/>
    </inkml:context>
    <inkml:brush xml:id="br0">
      <inkml:brushProperty name="width" value="0.05" units="cm"/>
      <inkml:brushProperty name="height" value="0.05" units="cm"/>
      <inkml:brushProperty name="color" value="#E71224"/>
    </inkml:brush>
  </inkml:definitions>
  <inkml:trace contextRef="#ctx0" brushRef="#br0">1 1880 24575,'6'-2'0,"67"-23"0,-5 3 0,175-86-134,-7-20-164,16-7-26,9 22 174,-194 91 150,0 2 0,2 4 0,0 3 0,0 3 0,1 2 0,112 4 0,233 51 0,-178-14 0,2-18 0,-143-18-268,-1-4-1,147-30 1,179-79-537,-234 48 805,263-138 0,156-133 0,-467 255 0,-3-7 0,125-110-1,-216 163 283,2 2-1,1 2 0,62-32 1,-65 43-7082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0.472"/>
    </inkml:context>
    <inkml:brush xml:id="br0">
      <inkml:brushProperty name="width" value="0.05" units="cm"/>
      <inkml:brushProperty name="height" value="0.05" units="cm"/>
      <inkml:brushProperty name="color" value="#E71224"/>
    </inkml:brush>
  </inkml:definitions>
  <inkml:trace contextRef="#ctx0" brushRef="#br0">531 172 24575,'-3'1'0,"-1"-1"0,1 1 0,0-1 0,-1 1 0,1 0 0,0 0 0,0 0 0,-5 3 0,-24 16 0,25-16 0,-15 11 0,0 0 0,2 2 0,0 0 0,1 1 0,0 1 0,-21 30 0,32-38 0,1 0 0,0 1 0,1-1 0,1 2 0,0-1 0,-5 16 0,8-18 0,0-1 0,1 0 0,0 0 0,0 1 0,1-1 0,0 0 0,1 1 0,0-1 0,4 17 0,-4-21 0,1 1 0,0-1 0,0 1 0,0-1 0,1 0 0,0 0 0,0 0 0,0 0 0,1 0 0,-1-1 0,1 1 0,0-1 0,0 0 0,1 0 0,-1-1 0,10 6 0,-7-5 0,0-1 0,0 0 0,0-1 0,1 0 0,-1 0 0,1 0 0,-1-1 0,1 0 0,-1-1 0,1 1 0,-1-1 0,13-2 0,3-2 0,0-1 0,0-1 0,-1 0 0,1-2 0,32-16 0,-30 11 0,-1-1 0,-1-1 0,0-1 0,30-27 0,-40 31 0,0-1 0,-1-1 0,-1 0 0,0 0 0,-1-1 0,0-1 0,-1 1 0,13-34 0,-18 39 0,-1 1 0,-1-1 0,0 1 0,0-1 0,-1 0 0,0 0 0,0 0 0,-1 0 0,-1 0 0,0 0 0,0 1 0,-1-1 0,0 0 0,0 1 0,-1-1 0,-1 1 0,-8-18 0,6 18 0,0-1 0,-1 1 0,0 0 0,-1 1 0,0 0 0,0 0 0,-1 1 0,0 0 0,0 0 0,-1 1 0,-17-9 0,5 5 0,-1 1 0,1 1 0,-2 1 0,-34-6 0,38 9 0,-1 1 0,0 1 0,0 1 0,0 1 0,0 1 0,1 1 0,-1 0 0,0 2 0,1 0 0,-1 2 0,2 0 0,-1 1 0,0 1 0,1 1 0,1 0 0,0 2 0,0 0 0,-17 15 0,17-10-170,0 1-1,1 2 0,1-1 1,1 2-1,1 0 0,0 1 1,-10 22-1,-16 45-6655</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432"/>
    </inkml:context>
    <inkml:brush xml:id="br0">
      <inkml:brushProperty name="width" value="0.05" units="cm"/>
      <inkml:brushProperty name="height" value="0.05" units="cm"/>
      <inkml:brushProperty name="color" value="#E71224"/>
    </inkml:brush>
  </inkml:definitions>
  <inkml:trace contextRef="#ctx0" brushRef="#br0">1 1 24575,'0'0'0,"0"0"0,0 0 0,3 3 0,13 11 0,29 19 0,2 1 0,193 177-520,-18-16 52,50 8 468,-224-172 0,1-3 0,2-1 0,102 37 0,-130-58-1200,-10-2-4803</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850"/>
    </inkml:context>
    <inkml:brush xml:id="br0">
      <inkml:brushProperty name="width" value="0.05" units="cm"/>
      <inkml:brushProperty name="height" value="0.05" units="cm"/>
      <inkml:brushProperty name="color" value="#E71224"/>
    </inkml:brush>
  </inkml:definitions>
  <inkml:trace contextRef="#ctx0" brushRef="#br0">956 0 24575,'-1'1'0,"0"-1"0,1 1 0,-1-1 0,1 1 0,-1-1 0,1 1 0,-1 0 0,1-1 0,-1 1 0,1 0 0,0-1 0,-1 1 0,1 1 0,-2 2 0,-77 121 0,-23 40 0,-64 164-215,15 9-268,-17 34-68,-21-9 295,183-352 289,-71 116-301,69-115-6183</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5.490"/>
    </inkml:context>
    <inkml:brush xml:id="br0">
      <inkml:brushProperty name="width" value="0.05" units="cm"/>
      <inkml:brushProperty name="height" value="0.05" units="cm"/>
      <inkml:brushProperty name="color" value="#E71224"/>
    </inkml:brush>
  </inkml:definitions>
  <inkml:trace contextRef="#ctx0" brushRef="#br0">84 1 24575,'-2'6'0,"-6"29"0,2 1 0,-3 62 0,3-18 0,-4 3 0,-14 146 0,11-147-1244,12-80 1123,-4 21-6705</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7.797"/>
    </inkml:context>
    <inkml:brush xml:id="br0">
      <inkml:brushProperty name="width" value="0.05" units="cm"/>
      <inkml:brushProperty name="height" value="0.05" units="cm"/>
      <inkml:brushProperty name="color" value="#E71224"/>
    </inkml:brush>
  </inkml:definitions>
  <inkml:trace contextRef="#ctx0" brushRef="#br0">278 0 24575,'-15'0'0,"11"0"0,1 0 0,-1 0 0,1 0 0,-1 1 0,1-1 0,-1 1 0,1 0 0,-1 0 0,1 0 0,0 0 0,-1 1 0,1-1 0,0 1 0,0 0 0,0 0 0,0 0 0,1 0 0,-1 0 0,0 1 0,1-1 0,-3 5 0,-9 10 0,2 1 0,0 0 0,-17 35 0,-20 66 0,31-67 0,3 1 0,2 1 0,3 0 0,-5 73 0,11 222 0,4-336 0,0-8 0,0 0 0,1 0 0,1 9 0,-2-14 0,0 1 0,0-1 0,0 0 0,0 0 0,0 1 0,1-1 0,-1 0 0,0 0 0,0 1 0,0-1 0,0 0 0,0 0 0,1 1 0,-1-1 0,0 0 0,0 0 0,0 0 0,1 0 0,-1 1 0,0-1 0,0 0 0,1 0 0,-1 0 0,0 0 0,0 0 0,1 0 0,-1 0 0,0 0 0,0 1 0,1-1 0,-1 0 0,10-4 0,10-13 0,-18 15 0,63-66 0,92-121 0,38-92 0,-189 271 0,-4 6 0,1-1 0,0 1 0,0-1 0,0 1 0,1 0 0,-1 0 0,1 1 0,0-1 0,0 1 0,6-4 0,-9 7 0,0-1 0,0 1 0,0 0 0,0-1 0,0 1 0,0 0 0,0 0 0,1 0 0,-1 0 0,0 0 0,0 0 0,0 0 0,0 1 0,0-1 0,0 0 0,0 1 0,0-1 0,0 0 0,0 1 0,0-1 0,0 1 0,0 0 0,0-1 0,1 2 0,3 2 0,0 1 0,-1-1 0,5 8 0,-2-5 0,61 81 0,12 13 0,-77-98 0,0 0 0,0 0 0,0-1 0,0 1 0,0-1 0,1 1 0,-1-1 0,1 0 0,-1 0 0,1-1 0,0 1 0,0-1 0,0 0 0,5 1 0,-3-1 0,1-1 0,-1 0 0,0 0 0,0-1 0,0 1 0,0-2 0,1 1 0,10-4 0,3-3 0,-1 0 0,0-2 0,-1 0 0,0-1 0,-1 0 0,0-2 0,25-23 0,96-115 0,-87 90 0,-49 59 0,3-4 0,1 0 0,-1 0 0,1 0 0,1 1 0,7-6 0,-13 10 0,1 0 0,-1 1 0,1-1 0,-1 0 0,1 1 0,-1-1 0,1 1 0,0-1 0,-1 1 0,1 0 0,0-1 0,-1 1 0,1 0 0,0 0 0,-1 0 0,1 1 0,0-1 0,-1 0 0,1 1 0,0-1 0,-1 1 0,1-1 0,-1 1 0,1 0 0,-1-1 0,1 1 0,-1 0 0,1 0 0,-1 0 0,0 0 0,2 2 0,3 4 0,0 0 0,-1 0 0,0 1 0,0-1 0,-1 1 0,0 0 0,6 17 0,16 65 0,-22-72 0,9 40 171,5 60 0,-3 59-1878,-13-136-5119</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8.298"/>
    </inkml:context>
    <inkml:brush xml:id="br0">
      <inkml:brushProperty name="width" value="0.05" units="cm"/>
      <inkml:brushProperty name="height" value="0.05" units="cm"/>
      <inkml:brushProperty name="color" value="#E71224"/>
    </inkml:brush>
  </inkml:definitions>
  <inkml:trace contextRef="#ctx0" brushRef="#br0">131 1 24575,'0'0'0,"0"0"0,-3 6 0,-6 16 0,1 1 0,-9 44 0,8-30 0,-71 383-1365,75-386-5461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9.750"/>
    </inkml:context>
    <inkml:brush xml:id="br0">
      <inkml:brushProperty name="width" value="0.05" units="cm"/>
      <inkml:brushProperty name="height" value="0.05" units="cm"/>
      <inkml:brushProperty name="color" value="#E71224"/>
    </inkml:brush>
  </inkml:definitions>
  <inkml:trace contextRef="#ctx0" brushRef="#br0">1 0 24575,'0'1'0,"0"0"0,1 0 0,-1 0 0,0 0 0,1-1 0,-1 1 0,1 0 0,-1 0 0,1 0 0,-1-1 0,1 1 0,0 1 0,4 3 0,58 87 0,105 118 0,-118-157 0,1-3 0,3-2 0,75 53 0,-89-76-455,1-2 0,80 31 0,-97-44-6371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0.219"/>
    </inkml:context>
    <inkml:brush xml:id="br0">
      <inkml:brushProperty name="width" value="0.05" units="cm"/>
      <inkml:brushProperty name="height" value="0.05" units="cm"/>
      <inkml:brushProperty name="color" value="#E71224"/>
    </inkml:brush>
  </inkml:definitions>
  <inkml:trace contextRef="#ctx0" brushRef="#br0">1303 0 24575,'-2'1'0,"1"0"0,0-1 0,-1 1 0,1 0 0,0 0 0,-1 0 0,1 0 0,0 0 0,0 0 0,0 0 0,0 1 0,0-1 0,-1 3 0,-1 0 0,-26 37 0,-28 54 0,6-9 0,-159 220-504,39-59 135,-277 450 339,438-681 36,-46 74 60,-86 106 1,123-175-270,0-1 1,-30 24 0,29-28-6618</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1.254"/>
    </inkml:context>
    <inkml:brush xml:id="br0">
      <inkml:brushProperty name="width" value="0.05" units="cm"/>
      <inkml:brushProperty name="height" value="0.05" units="cm"/>
      <inkml:brushProperty name="color" value="#E71224"/>
    </inkml:brush>
  </inkml:definitions>
  <inkml:trace contextRef="#ctx0" brushRef="#br0">198 2 24575,'-16'0'0,"-11"-1"0,13 1 0,1-1 0,-22 4 0,33-3 0,0 1 0,0 0 0,0-1 0,0 1 0,0 0 0,0 0 0,0 1 0,0-1 0,0 0 0,1 1 0,-1-1 0,1 1 0,-1-1 0,1 1 0,-1 0 0,1-1 0,0 1 0,0 0 0,-2 3 0,-1 4 0,0 0 0,-5 19 0,8-24 0,-11 40 77,3 1 0,2-1 0,-3 62 0,9 141-579,2-129-669,-1-102-5655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2.394"/>
    </inkml:context>
    <inkml:brush xml:id="br0">
      <inkml:brushProperty name="width" value="0.05" units="cm"/>
      <inkml:brushProperty name="height" value="0.05" units="cm"/>
      <inkml:brushProperty name="color" value="#E71224"/>
    </inkml:brush>
  </inkml:definitions>
  <inkml:trace contextRef="#ctx0" brushRef="#br0">28 0 24575,'-4'10'0,"0"-3"0,0 11 0,-1 1 0,2-1 0,1 1 0,-1 36 0,3-35 0,-2 211 0,2-101 0,9-141 0,5-8 0,0 0 0,17-35 0,16-45 0,-5 9 0,-38 82 0,-2 3 0,0 0 0,1 0 0,0 0 0,0 0 0,0 1 0,1-1 0,7-7 0,-10 12 0,-1 0 0,0 0 0,1-1 0,-1 1 0,1 0 0,-1 0 0,0 0 0,1 0 0,-1 0 0,1 0 0,-1-1 0,1 1 0,-1 0 0,1 0 0,-1 0 0,0 1 0,1-1 0,-1 0 0,1 0 0,-1 0 0,1 0 0,-1 0 0,0 0 0,1 1 0,-1-1 0,0 0 0,1 0 0,-1 1 0,1-1 0,-1 0 0,0 0 0,0 1 0,1 0 0,10 13 0,-10-12 0,13 23 0,-1 0 0,-1 0 0,10 31 0,14 32 0,-30-76 0,-3-6 0,0-1 0,0 1 0,-1-1 0,1 1 0,-1 0 0,-1 0 0,1 0 0,-1 0 0,1 9 0,-2-15 0,0 0 0,1 0 0,-1 0 0,0 1 0,1-1 0,-1 0 0,0 0 0,1 0 0,-1 0 0,0 0 0,1 0 0,-1 0 0,0 0 0,1 0 0,-1-1 0,0 1 0,1 0 0,-1 0 0,0 0 0,1 0 0,-1 0 0,0-1 0,0 1 0,1 0 0,-1-1 0,13-5 0,-3 0 0,-1 0 0,0 0 0,0-1 0,10-12 0,30-35 0,-36 39 0,28-39 0,-28 35 0,30-33 0,-42 51 0,1 0 0,-1-1 0,0 1 0,1 0 0,-1 0 0,0 0 0,1 0 0,-1 0 0,1 0 0,0 0 0,-1 1 0,1-1 0,0 1 0,-1-1 0,1 1 0,0-1 0,0 1 0,0 0 0,-1 0 0,1 0 0,0 0 0,2 1 0,-1 0 0,0 0 0,0 0 0,0 1 0,0-1 0,-1 1 0,1 0 0,0 0 0,-1 0 0,0 0 0,1 0 0,3 5 0,3 4 0,-1 1 0,0 0 0,0 1 0,-1 0 0,-1 0 0,8 21 0,20 87 0,-25-70 0,4 63 0,-5-39 0,-3-44-1365,0-6-5461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302"/>
    </inkml:context>
    <inkml:brush xml:id="br0">
      <inkml:brushProperty name="width" value="0.05" units="cm"/>
      <inkml:brushProperty name="height" value="0.05" units="cm"/>
      <inkml:brushProperty name="color" value="#E71224"/>
    </inkml:brush>
  </inkml:definitions>
  <inkml:trace contextRef="#ctx0" brushRef="#br0">1314 10 24575,'-1'-1'0,"0"0"0,0 0 0,-1 0 0,1 1 0,0-1 0,-1 0 0,1 1 0,-1-1 0,1 0 0,-1 1 0,1 0 0,-1-1 0,1 1 0,-2 0 0,-24 3 0,19-2 0,-68 14-165,0 4-1,1 3 0,-133 57 1,99-26-166,-182 117-1,118-48 335,139-95-8,2 2 1,-53 59-1,73-74 1,1 1 0,1 1 0,0 0 0,1 0 0,0 1 0,2 0 0,0 1 0,-5 18 0,9-22 2,0 0 1,1 1-1,0-1 0,1 1 0,1-1 0,0 1 1,1-1-1,1 1 0,0-1 0,8 25 1,-4-21 50,1-1 1,0 0 0,1-1-1,2 1 1,-1-2 0,2 1-1,0-2 1,1 1 0,0-1 0,1-1-1,0 0 1,1-1 0,21 13-1,-14-11 21,1-1 0,0-1-1,1-1 1,1-1-1,0-1 1,0-1 0,0-1-1,1-1 1,30 2-1,-14-4-69,0-2 0,1-1 0,-1-3 0,0-1 0,-1-2 0,1-2 0,-1-2 0,0-1 0,67-28 0,-81 26-273,-1-1 0,0-2 0,-2-1 0,40-32 0,-29 16-6553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3.498"/>
    </inkml:context>
    <inkml:brush xml:id="br0">
      <inkml:brushProperty name="width" value="0.05" units="cm"/>
      <inkml:brushProperty name="height" value="0.05" units="cm"/>
      <inkml:brushProperty name="color" value="#E71224"/>
    </inkml:brush>
  </inkml:definitions>
  <inkml:trace contextRef="#ctx0" brushRef="#br0">588 27 24575,'0'0'0,"-8"0"0,-15-9 0,0 0 0,4 6 0,0 0 0,-1 1 0,0 1 0,1 1 0,-1 1 0,0 1 0,1 0 0,0 2 0,-21 5 0,29-5 0,0-1 0,0 2 0,0-1 0,0 1 0,1 1 0,0 0 0,0 1 0,1 0 0,-15 13 0,19-15 0,0 1 0,0-1 0,0 1 0,1 1 0,0-1 0,0 0 0,1 1 0,0 0 0,0 0 0,0 0 0,1 0 0,0 0 0,1 1 0,-1-1 0,1 1 0,0 7 0,2-4 0,0 0 0,0-1 0,1 1 0,0 0 0,1-1 0,0 0 0,0 0 0,1 0 0,1 0 0,0 0 0,0-1 0,1 0 0,0 0 0,0-1 0,1 1 0,12 10 0,-11-11 0,1 0 0,0-1 0,1 0 0,0 0 0,0-1 0,0 0 0,1-1 0,0 0 0,0-1 0,0 0 0,0-1 0,1 0 0,-1-1 0,23 2 0,-20-5 0,0 1 0,0-2 0,0 0 0,-1 0 0,1-2 0,0 1 0,-1-2 0,0 0 0,0 0 0,0-1 0,-1-1 0,12-8 0,-17 10 0,0 0 0,0-1 0,-1 0 0,0 0 0,0-1 0,-1 1 0,1-1 0,-1-1 0,4-7 0,-7 9 0,1 0 0,-1 0 0,0 0 0,0-1 0,0 1 0,-1-1 0,0 1 0,0-1 0,-1 1 0,0-1 0,0 0 0,-2-11 0,0 11 0,1-1 0,-1 1 0,0 0 0,-1 0 0,0 1 0,0-1 0,0 1 0,-1-1 0,0 1 0,0 0 0,-8-8 0,5 7 0,-1 0 0,0 0 0,0 1 0,0 0 0,-1 0 0,0 1 0,-13-6 0,3 4 0,0 0 0,0 2 0,-1 0 0,1 1 0,-1 1 0,0 1 0,-39 0 0,43 3 0,0 1 0,0 0 0,1 1 0,-1 0 0,1 2 0,-1 0 0,1 0 0,1 2 0,-1-1 0,1 2 0,0 0 0,1 1 0,0 0 0,-19 18 0,13-9-682,-23 31-1,-7 17-6143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7.458"/>
    </inkml:context>
    <inkml:brush xml:id="br0">
      <inkml:brushProperty name="width" value="0.05" units="cm"/>
      <inkml:brushProperty name="height" value="0.05" units="cm"/>
      <inkml:brushProperty name="color" value="#E71224"/>
    </inkml:brush>
  </inkml:definitions>
  <inkml:trace contextRef="#ctx0" brushRef="#br0">1 1881 24575,'0'-2'0,"0"-1"0,1 0 0,0 0 0,-1 0 0,1 0 0,0 0 0,0 1 0,3-5 0,0-2 0,171-371-482,30 14 1,88-56-283,-225 337 509,4 3 1,140-124-1,-166 168 234,3 2-1,0 2 1,2 3 0,67-31-1,-76 43-82,2 2-1,0 2 1,1 2-1,1 2 0,90-10 1,-79 17 112,0 3 1,0 3-1,1 2 0,58 12 1,-50-2-35,-1 2 0,0 4 0,69 30 0,-55-13 154,-1 4 1,-2 2 0,-1 4-1,-3 4 1,123 111 0,-66-38 1021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8.985"/>
    </inkml:context>
    <inkml:brush xml:id="br0">
      <inkml:brushProperty name="width" value="0.05" units="cm"/>
      <inkml:brushProperty name="height" value="0.05" units="cm"/>
      <inkml:brushProperty name="color" value="#E71224"/>
    </inkml:brush>
  </inkml:definitions>
  <inkml:trace contextRef="#ctx0" brushRef="#br0">283 81 24575,'-2'14'0,"-36"125"0,-18 59 0,41-155 0,-1-1 0,-32 59 0,-1-29 0,32-49 0,17-23 0,0 0 0,0 0 0,0 0 0,-1 1 0,1-1 0,0 0 0,0 0 0,0 0 0,0 0 0,0 0 0,0 0 0,-1 0 0,1 1 0,0-1 0,0 0 0,0 0 0,0 0 0,-1 0 0,1 0 0,0 0 0,0 0 0,0 0 0,0 0 0,-1 0 0,1 0 0,0 0 0,0 0 0,0 0 0,-1 0 0,1 0 0,0 0 0,0 0 0,0 0 0,0 0 0,-1 0 0,1-1 0,-6-5 0,-3-11 0,5 3 0,0 0 0,1-1 0,0 1 0,-1-20 0,2-61 0,2 88 0,0-30 0,3 0 0,8-45 0,-7 59 0,2-1 0,1 2 0,0-1 0,17-33 0,-23 54 0,0-1 0,1 1 0,-1-1 0,1 1 0,-1-1 0,1 1 0,0 0 0,0 0 0,0 0 0,0 0 0,0 0 0,1 0 0,-1 1 0,0-1 0,1 1 0,-1-1 0,1 1 0,0 0 0,-1 0 0,1 0 0,0 0 0,0 1 0,-1-1 0,1 1 0,0 0 0,0 0 0,0 0 0,0 0 0,0 0 0,0 0 0,-1 1 0,1 0 0,5 1 0,5 2 0,-1 1 0,1 0 0,-1 1 0,16 10 0,45 34 0,-60-40 0,63 47 0,72 51 0,-113-85 0,2-2 0,50 23 0,-79-41 0,0 0 0,0 0 0,0 0 0,1-1 0,-1 0 0,1-1 0,15 1 0,-19-2 0,-1-1 0,0 1 0,0-1 0,1 0 0,-1 0 0,0-1 0,0 1 0,0-1 0,0 0 0,-1 0 0,1 0 0,0 0 0,-1 0 0,1-1 0,-1 0 0,0 0 0,5-5 0,0-3 0,0 0 0,0-1 0,-1 0 0,0 0 0,-1-1 0,8-23 0,17-84 0,-30 117 0,7-37-273,-2 0 0,-2 0 0,-1-1 0,-4-56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9.650"/>
    </inkml:context>
    <inkml:brush xml:id="br0">
      <inkml:brushProperty name="width" value="0.05" units="cm"/>
      <inkml:brushProperty name="height" value="0.05" units="cm"/>
      <inkml:brushProperty name="color" value="#E71224"/>
    </inkml:brush>
  </inkml:definitions>
  <inkml:trace contextRef="#ctx0" brushRef="#br0">23 0 24575,'-1'0'0,"0"1"0,1-1 0,-1 0 0,0 1 0,1-1 0,-1 1 0,0-1 0,1 1 0,-1-1 0,1 1 0,-1 0 0,1-1 0,-1 1 0,1-1 0,-1 1 0,1 0 0,0 0 0,-1-1 0,1 1 0,0 0 0,0 1 0,-6 17 0,3 9 0,0 0 0,3 57 0,2-38 0,-2 185-1365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452"/>
    </inkml:context>
    <inkml:brush xml:id="br0">
      <inkml:brushProperty name="width" value="0.05" units="cm"/>
      <inkml:brushProperty name="height" value="0.05" units="cm"/>
      <inkml:brushProperty name="color" value="#E71224"/>
    </inkml:brush>
  </inkml:definitions>
  <inkml:trace contextRef="#ctx0" brushRef="#br0">94 1 24575,'-6'4'0,"-5"14"0,0 0 0,2 0 0,0 1 0,1 0 0,-8 28 0,9-24 85,2 0 0,0 0 0,-2 47 0,8 72-1507,-1-131 1139</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853"/>
    </inkml:context>
    <inkml:brush xml:id="br0">
      <inkml:brushProperty name="width" value="0.05" units="cm"/>
      <inkml:brushProperty name="height" value="0.05" units="cm"/>
      <inkml:brushProperty name="color" value="#E71224"/>
    </inkml:brush>
  </inkml:definitions>
  <inkml:trace contextRef="#ctx0" brushRef="#br0">1 265 24575,'4'-1'0,"0"1"0,1-1 0,-1 0 0,0 0 0,7-3 0,6-1 0,267-85 0,-125 37 0,106-38 0,-251 86-341,0 2 0,1-1-1,16 0 1,-17 3-6485</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223"/>
    </inkml:context>
    <inkml:brush xml:id="br0">
      <inkml:brushProperty name="width" value="0.05" units="cm"/>
      <inkml:brushProperty name="height" value="0.05" units="cm"/>
      <inkml:brushProperty name="color" value="#E71224"/>
    </inkml:brush>
  </inkml:definitions>
  <inkml:trace contextRef="#ctx0" brushRef="#br0">1 117 24575,'4'0'0,"68"-2"0,82-13 0,71-24 0,-135 23 0,100-24 0,-183 38-151,1 1-1,-1 0 0,1 0 0,-1 1 1,1 0-1,-1 0 0,1 1 1,11 2-1,-3 2-6674</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593"/>
    </inkml:context>
    <inkml:brush xml:id="br0">
      <inkml:brushProperty name="width" value="0.05" units="cm"/>
      <inkml:brushProperty name="height" value="0.05" units="cm"/>
      <inkml:brushProperty name="color" value="#E71224"/>
    </inkml:brush>
  </inkml:definitions>
  <inkml:trace contextRef="#ctx0" brushRef="#br0">0 193 24575,'0'0'0,"5"-2"0,28-10 0,66-15 0,-43 13 0,357-78 0,-166 53-1365,-204 32-5461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2.109"/>
    </inkml:context>
    <inkml:brush xml:id="br0">
      <inkml:brushProperty name="width" value="0.05" units="cm"/>
      <inkml:brushProperty name="height" value="0.05" units="cm"/>
      <inkml:brushProperty name="color" value="#E71224"/>
    </inkml:brush>
  </inkml:definitions>
  <inkml:trace contextRef="#ctx0" brushRef="#br0">16 1 24575,'-8'207'289,"0"-37"-417,15 0-1398,-4-139-5300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678"/>
    </inkml:context>
    <inkml:brush xml:id="br0">
      <inkml:brushProperty name="width" value="0.05" units="cm"/>
      <inkml:brushProperty name="height" value="0.05" units="cm"/>
      <inkml:brushProperty name="color" value="#E71224"/>
    </inkml:brush>
  </inkml:definitions>
  <inkml:trace contextRef="#ctx0" brushRef="#br0">109 0 24575,'3'23'0,"1"-4"0,-1 16 0,-2 0 0,-1 0 0,-6 44 0,-24 106 0,14-91 0,0-4 88,-20 140 134,28-155-1059,1 82-1,7-133-5988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147"/>
    </inkml:context>
    <inkml:brush xml:id="br0">
      <inkml:brushProperty name="width" value="0.05" units="cm"/>
      <inkml:brushProperty name="height" value="0.05" units="cm"/>
      <inkml:brushProperty name="color" value="#E71224"/>
    </inkml:brush>
  </inkml:definitions>
  <inkml:trace contextRef="#ctx0" brushRef="#br0">1382 29 24575,'-3'-3'0,"0"0"0,-1 0 0,0 1 0,1-1 0,-1 1 0,0 0 0,0 0 0,0 1 0,0-1 0,-1 1 0,1 0 0,0 0 0,-1 0 0,1 0 0,0 1 0,-1 0 0,1 0 0,-1 0 0,1 0 0,-6 2 0,-4 1 0,1 0 0,0 1 0,0 1 0,1 0 0,-21 11 0,-56 39 0,-29 32-296,-23 38-891,57-42 750,5 4-1,4 4 0,-94 145 0,103-127 111,5 2 1,5 3-1,-47 134 0,67-142 255,5 1 0,5 1 0,4 2-1,-9 147 1,26-167-40,4 0 0,5 1 1,3-1-1,4-1 0,40 157 0,-35-190 15,3-2 1,2 0-1,3-1 1,30 51 0,-31-68 252,0-1 0,3-1 1,0-1-1,2-2 0,2 0 0,37 29 1,-55-49 57,1-1 0,1-1 0,-1 0-1,2-1 1,-1 0 0,1-1 0,0-1 0,31 9 0,-8-9-5369</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917"/>
    </inkml:context>
    <inkml:brush xml:id="br0">
      <inkml:brushProperty name="width" value="0.05" units="cm"/>
      <inkml:brushProperty name="height" value="0.05" units="cm"/>
      <inkml:brushProperty name="color" value="#E71224"/>
    </inkml:brush>
  </inkml:definitions>
  <inkml:trace contextRef="#ctx0" brushRef="#br0">731 1010 24575,'-32'3'0,"27"-1"0,-1 0 0,1 0 0,-1 0 0,1 1 0,0-1 0,-8 6 0,-27 26 0,35-30 0,-75 71-179,3 3 0,4 4 0,3 2 0,4 4 1,-84 147-1,130-199 179,2 1 0,-25 73 0,40-101 0,1 1 0,0-1 0,0 1 0,1 0 0,0-1 0,1 1 0,0 0 0,0 0 0,3 15 0,-2-20 0,1 0 0,0 0 0,-1 0 0,2 0 0,-1-1 0,0 1 0,1 0 0,0-1 0,0 0 0,0 0 0,1 0 0,-1 0 0,1 0 0,0-1 0,0 1 0,0-1 0,1 0 0,-1-1 0,6 3 0,-3-1 33,1-1 1,0 0-1,0-1 1,1 0-1,-1 0 1,0-1-1,1 0 1,-1 0 0,1-1-1,-1 0 1,0-1-1,1 1 1,-1-2-1,1 1 1,10-5-1,2-1 75,0-1-1,-1-1 1,0-1-1,35-23 0,-4-4-309,-1-1-1,-2-3 0,-2-2 1,57-68-1,-50 45-275,-3-1-1,76-137 0,-80 111 377,-3-3 0,46-156 0,24-209 126,-28-20-409,-83 470 454,-1 9-11,-1-1 1,1 1 0,-1 0 0,0 0-1,0-1 1,0 1 0,0 0 0,0-1-1,0 1 1,0 0 0,-2-4-1,2 6-49,0 0 0,0 0 0,0 0-1,0 0 1,0 0 0,0-1 0,-1 1-1,1 0 1,0 0 0,0 0-1,0 0 1,0 0 0,0 0 0,-1 0-1,1 0 1,0 0 0,0 0 0,0 0-1,0 0 1,0 0 0,-1 0-1,1 0 1,0 0 0,0 0 0,0 0-1,0 0 1,0 0 0,-1 0 0,1 0-1,0 0 1,0 0 0,0 1-1,0-1 1,0 0 0,0 0 0,-1 0-1,1 0 1,0 0 0,0 0 0,0 0-1,0 0 1,0 1 0,0-1 0,0 0-1,0 0 1,0 0 0,0 0-1,0 0 1,0 1 0,-1-1 0,-2 5 173,-1 0-1,1 1 1,0 0 0,0-1 0,1 1 0,0 0 0,-3 11 0,0-2-110,-60 255 260,22 9-1535,10 150 892,31-287 342,19 144 0,5-143-76,-15-114 23,1 0 1,22 54 0,-23-69 25,0 0 0,1 0 0,1 0 1,0-1-1,1 0 0,20 20 0,-21-25 17,0 0 0,1-1 0,0 0 1,0-1-1,0 0 0,1-1 0,0 0 0,0 0 0,0-1 0,14 3 0,-15-5 57,0 0 0,0-1-1,0 0 1,0 0 0,0-1-1,0 0 1,1-1 0,-1 0-1,0-1 1,19-5 0,-18 3-30,-1-1 0,1 0 1,-1 0-1,-1-1 0,1 0 1,-1-1-1,0 0 1,0 0-1,12-14 0,5-11-503,0-2 0,34-59 0,-35 50-6371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316"/>
    </inkml:context>
    <inkml:brush xml:id="br0">
      <inkml:brushProperty name="width" value="0.05" units="cm"/>
      <inkml:brushProperty name="height" value="0.05" units="cm"/>
      <inkml:brushProperty name="color" value="#E71224"/>
    </inkml:brush>
  </inkml:definitions>
  <inkml:trace contextRef="#ctx0" brushRef="#br0">68 1 24575,'-1'14'0,"-3"21"0,1-13 0,-40 376 0,26 4 0,18-375 0,0-24-1365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648"/>
    </inkml:context>
    <inkml:brush xml:id="br0">
      <inkml:brushProperty name="width" value="0.05" units="cm"/>
      <inkml:brushProperty name="height" value="0.05" units="cm"/>
      <inkml:brushProperty name="color" value="#E71224"/>
    </inkml:brush>
  </inkml:definitions>
  <inkml:trace contextRef="#ctx0" brushRef="#br0">0 1 24575,'0'0'0,"3"2"0,2 3 0,3 3 0,3 0 0,1-1 0,-2-2-8191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35.679"/>
    </inkml:context>
    <inkml:brush xml:id="br0">
      <inkml:brushProperty name="width" value="0.05" units="cm"/>
      <inkml:brushProperty name="height" value="0.05" units="cm"/>
      <inkml:brushProperty name="color" value="#E71224"/>
    </inkml:brush>
  </inkml:definitions>
  <inkml:trace contextRef="#ctx0" brushRef="#br0">169 383 24575,'-1'0'0,"0"0"0,0 0 0,0 1 0,0-1 0,1 0 0,-1 0 0,0 1 0,0-1 0,0 0 0,0 1 0,1-1 0,-1 1 0,-1 0 0,-3 5 0,1-1 0,-1 1 0,1 1 0,1-1 0,-1 1 0,1-1 0,-5 15 0,4-9 0,-23 57 0,4 2 0,-20 101 0,34-124 0,3 1 0,1 1 0,3-1 0,6 78 0,-3-115 0,0 0 0,1-1 0,0 1 0,0-1 0,2 0 0,-1 1 0,8 12 0,-11-22 0,1 0 0,0-1 0,0 1 0,1-1 0,-1 1 0,0-1 0,0 0 0,1 1 0,-1-1 0,1 0 0,-1 0 0,1 0 0,-1 0 0,1 0 0,0 0 0,-1-1 0,1 1 0,0-1 0,0 1 0,-1-1 0,1 1 0,0-1 0,0 0 0,0 0 0,0 0 0,0 0 0,-1 0 0,1 0 0,0-1 0,0 1 0,3-2 0,5-1 0,-1-1 0,1 0 0,0-1 0,12-9 0,-17 12 0,36-25-85,-1-2-1,-1-2 1,63-63-1,88-124-437,-101 112 429,338-372-12,-412 463 96,57-60-6,-56 60 18,0 2-1,33-22 1,-43 31 33,0 1 0,0 0-1,1 0 1,-1 1 0,1-1 0,-1 1-1,14-2 1,-15 4 5,-1 0-1,1 0 1,-1 0 0,1 0-1,-1 1 1,1 0 0,0 0 0,-1 0-1,0 0 1,1 1 0,-1 0-1,7 4 1,-3-1-13,0 0-1,0 1 1,-1 0-1,0 0 1,0 1-1,-1 0 1,0 0-1,0 1 1,8 14-1,-1 1-17,-1 1 0,11 33 0,-2 6-253,-3 1 0,16 106-1,1 137-500,-35-304 745,24 308-46,14 131-94,-34-407 113,-3-12 25,1-1 0,2 0 0,0-1 0,14 43 0,-17-62 22,0 0 1,-1-1 0,1 1 0,0 0 0,0-1 0,0 1 0,0-1 0,0 1 0,0-1 0,0 1 0,1-1 0,-1 0-1,0 1 1,1-1 0,-1 0 0,1 0 0,-1 0 0,1 0 0,0 0 0,0 0 0,-1-1 0,1 1 0,0-1 0,0 1 0,-1-1-1,1 0 1,0 1 0,0-1 0,0 0 0,0 0 0,0 0 0,0-1 0,-1 1 0,1 0 0,0-1 0,0 1 0,3-2-1,5-2 98,0-1 0,0-1 0,-1 0-1,1 0 1,9-9 0,20-17-58,0-3 1,-3-1-1,45-56 1,85-134-702,-123 165 161,113-165 219,93-128 306,-157 233-95,4 5-1,193-179 1,-288 294 51,20-18-14,0 1 0,2 1 0,39-24-1,-55 37 26,-1 1 0,1 0 0,0 0 0,0 0-1,0 1 1,0 0 0,0 1 0,1 0-1,-1 0 1,1 0 0,-1 1 0,0 0-1,1 1 1,-1-1 0,0 2 0,1-1 0,-1 1-1,0 0 1,8 3 0,-3 1 100,-1 0 0,1 1 0,-1 1 0,-1 0-1,1 0 1,-1 1 0,-1 1 0,0-1 0,0 1 0,12 19 0,1 5-102,-2 1 1,20 48-1,-10-9-117,40 148-1,-4 84-311,17 60 126,-80-352 291,5 13-16,14 36 1,-19-57 33,0 1-1,0-1 1,1 0 0,0 0-1,0-1 1,0 1 0,0-1-1,1 0 1,0 0 0,0-1 0,6 5-1,-7-6 28,1-1 0,-1 0 0,0 0 0,1-1 1,-1 1-1,1-1 0,0 0 0,-1-1 0,1 1 0,0-1 0,0 1 0,-1-1 0,1-1 0,0 1 0,-1-1 0,1 0 0,0 0 0,8-3 0,-1-1-50,0 0 0,0 0 0,-1-2 0,0 1 0,21-17 0,-7 2 11,-1-2 0,41-49 0,35-64-183,112-180-671,-82 120 865,-64 96-21,106-149-42,-131 195 38,3 1-1,69-63 0,-102 106 3,1 0-1,0 1 1,0 0 0,21-11-1,-30 18 19,1 0 0,0 1 0,0-1 0,1 1 0,-1 0 0,0 0 0,0 0 0,0 0 0,1 1-1,-1 0 1,0 0 0,1 0 0,-1 0 0,0 1 0,0 0 0,1-1 0,-1 2 0,0-1 0,0 0-1,4 3 1,-1-1 75,-1 1 0,0 1 0,0-1 0,0 1-1,-1 0 1,1 0 0,-1 1 0,-1 0 0,7 8 0,0 3-66,-1 1 1,10 25-1,-2 2-13,-2 2-1,14 62 1,10 102-8,-38-197 2,22 141-228,53 248-172,-72-382 395,2 0 0,0-1 0,2 1 0,0-1 0,1-1 0,15 21 0,-20-33 40,0 0 0,0 0 0,1-1 0,1 1 0,-1-2 0,1 1-1,0-1 1,0 0 0,0 0 0,1-1 0,-1 0 0,1 0 0,0-1 0,0 0 0,1 0 0,-1-1-1,1 0 1,10 1 0,-9-3-35,0 0 0,0-1 0,1 0 0,-1-1 0,0 1 0,-1-2 0,1 0 0,0 0 0,-1-1 0,1 0 0,14-9 0,9-8 0,53-42 0,-81 59 0,61-52-252,-3-3 0,56-68 1,103-144-633,-161 194 263,52-66 350,157-194-126,-267 333 389,82-90-70,-69 78 79,1 0 0,1 1 1,25-16-1,-37 27 45,1 0-1,-1 1 1,1 0-1,0 0 1,-1 1-1,1-1 1,13-1 0,-15 3 7,-1 1 1,0 0 0,1 0 0,-1 0 0,0 0 0,1 1 0,-1 0 0,0 0-1,1 0 1,-1 0 0,0 1 0,0 0 0,7 4 0,-3-1 89,0 1-1,0 0 1,-1 0 0,0 0 0,-1 1-1,1 0 1,-1 0 0,-1 1 0,6 9-1,2 6-18,-2 0-1,11 30 1,3 20-256,-3 2 0,18 111 0,5 158-411,-44-340 543,12 137 0,29 193 0,-40-322-6,-1-4 26,1 1 0,-1 0-1,2-1 1,-1 0 0,1 1-1,0-1 1,1 0 0,4 7 0,-7-14 0,0 0 0,0 0 0,0 0-1,0 0 1,-1 0 0,1-1 0,0 1 0,0 0 0,0-1 0,1 1 0,-1 0 0,0-1 0,0 0 0,0 1 0,0-1 0,0 0 0,1 1 0,-1-1 0,0 0 0,0 0 0,0 0 0,1 0 0,-1 0 0,0 0 0,0 0-1,0-1 1,2 0 0,3 0 41,-1-1-1,0 0 0,0-1 0,9-5 0,5-5-60,0 0 0,-1-2 0,20-20 0,46-56 0,-74 79 0,252-338-603,-126 159 143,12 8 242,-126 158 217,1 1-1,2 1 1,45-35 0,-65 55 61,0 0 1,0 0 0,0 0 0,0 1 0,10-4 0,-13 5-31,-1 1 1,1 0 0,0-1 0,0 1 0,0 0 0,-1 0-1,1 0 1,0 1 0,0-1 0,0 0 0,-1 1-1,1-1 1,0 1 0,0-1 0,-1 1 0,1 0 0,0 0-1,-1 0 1,1 0 0,-1 0 0,3 2 0,3 4-2,-1 1 1,0 0 0,-1 0 0,1 0-1,-1 1 1,-1 0 0,6 16-1,7 19-26,-2 1-1,16 88 1,1 98-5,-29-210 2,6 79 0,-3-30 0,21 96 0,-25-159 0,-1-1 0,1 0 0,0 0 0,1 0 0,-1 0 0,6 8 0,-7-12 0,0-1 0,-1 0 0,2 0 0,-1 0 0,0 0 0,0 0 0,0 0 0,0 0 0,1-1 0,-1 1 0,0 0 0,1-1 0,-1 1 0,0 0 0,1-1 0,-1 0 0,1 1 0,-1-1 0,1 0 0,-1 0 0,1 0 0,-1 0 0,1 0 0,-1 0 0,1 0 0,-1-1 0,1 1 0,-1 0 0,1-1 0,-1 1 0,0-1 0,1 1 0,1-3 0,6-1 0,-1-1 0,0 0 0,0-1 0,0 1 0,7-9 0,33-36 0,-40 41 0,149-199 0,-110 139 0,86-95 0,-125 155 0,0 1 0,1 0 0,0 0 0,1 1 0,-1 0 0,16-7 0,-21 12 0,1 0 0,0 0 0,0 1 0,0-1 0,0 1 0,0 0 0,0 1 0,0-1 0,0 1 0,0 0 0,0 0 0,0 1 0,0-1 0,0 1 0,0 0 0,-1 1 0,8 2 0,1 1 0,-1 1 0,0 0 0,-1 1 0,0 0 0,0 1 0,15 14 0,-12-9 0,0 2 0,-2 0 0,20 29 0,-4 5 0,-2 1 0,22 59 0,-30-65 0,0 0 0,-1-4 0,34 64 0,-49-101 0,-1-1 0,1 1 0,0-1 0,0 1 0,0-1 0,0 0 0,0 1 0,1-1 0,-1 0 0,0-1 0,5 4 0,-5-5 0,-1 1 0,1-1 0,-1 0 0,0 0 0,1 0 0,-1 1 0,1-1 0,-1-1 0,1 1 0,-1 0 0,1 0 0,-1 0 0,0-1 0,1 1 0,-1-1 0,1 1 0,-1-1 0,0 1 0,0-1 0,1 0 0,-1 0 0,0 0 0,0 0 0,0 0 0,0 0 0,2-2 0,11-12 0,-1-2 0,-1 0 0,17-29 0,-11 18 0,2-6 0,-7 11 0,1 2 0,22-26 0,-35 45 0,0 1 0,-1 0 0,2 0 0,-1 0 0,0 0 0,0 0 0,0 0 0,0 0 0,1 0 0,-1 1 0,0-1 0,1 0 0,-1 1 0,0-1 0,1 1 0,-1 0 0,1-1 0,-1 1 0,1 0 0,-1 0 0,1 0 0,-1 0 0,1 0 0,-1 0 0,2 0 0,0 2 0,0-1 0,0 0 0,-1 1 0,1-1 0,-1 1 0,1 0 0,-1 0 0,1 0 0,-1 0 0,0 1 0,3 4 0,6 7 0,-1 2 0,-1-1 0,-1 1 0,13 33 0,16 71 0,-15-36-1365,-5-10-5461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581"/>
    </inkml:context>
    <inkml:brush xml:id="br0">
      <inkml:brushProperty name="width" value="0.05" units="cm"/>
      <inkml:brushProperty name="height" value="0.05" units="cm"/>
      <inkml:brushProperty name="color" value="#E71224"/>
    </inkml:brush>
  </inkml:definitions>
  <inkml:trace contextRef="#ctx0" brushRef="#br0">0 0 24575,'18'0'0,"-17"0"0,0 1 0,0-1 0,0 0 0,0 0 0,0 1 0,-1-1 0,1 1 0,0-1 0,0 1 0,0-1 0,0 1 0,-1-1 0,1 1 0,0 0 0,0-1 0,-1 1 0,1 0 0,0 0 0,-1 0 0,1-1 0,0 3 0,9 20 0,-6-7 0,0 0 0,-1 1 0,0 0 0,0 18 0,-4 70 0,1-78 0,-1 0-1365,1-18-5461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017"/>
    </inkml:context>
    <inkml:brush xml:id="br0">
      <inkml:brushProperty name="width" value="0.05" units="cm"/>
      <inkml:brushProperty name="height" value="0.05" units="cm"/>
      <inkml:brushProperty name="color" value="#E71224"/>
    </inkml:brush>
  </inkml:definitions>
  <inkml:trace contextRef="#ctx0" brushRef="#br0">0 52 24575,'0'6'0,"7"314"0,-2-238 0,32 152 0,-33-220 0,-3-13 0,0-6 0,2-11 0,-3 11 0,39-247 0,-26 192 0,3 2 0,28-70 0,-37 111 0,1 0 0,0 1 0,18-26 0,-20 35 0,-1 0 0,1 1 0,0 0 0,0 0 0,0 0 0,1 1 0,0 0 0,0 0 0,0 1 0,10-5 0,-2 4 49,-1 0 0,1 0 0,0 2-1,1 0 1,-1 1 0,20-1 0,-11 2-476,0 2 0,0 1 1,30 5-1,-16 2-6399</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19.398"/>
    </inkml:context>
    <inkml:brush xml:id="br0">
      <inkml:brushProperty name="width" value="0.05" units="cm"/>
      <inkml:brushProperty name="height" value="0.05" units="cm"/>
      <inkml:brushProperty name="color" value="#E71224"/>
    </inkml:brush>
  </inkml:definitions>
  <inkml:trace contextRef="#ctx0" brushRef="#br0">410 1 24575,'-2'0'0,"0"0"0,0 0 0,0 1 0,0-1 0,0 1 0,0-1 0,0 1 0,0 0 0,0 0 0,0 0 0,1 0 0,-3 2 0,-20 18 0,16-13 0,-32 34 0,3 1 0,1 2 0,2 2 0,2 1 0,-27 55 0,37-59 0,2 0 0,-23 75 0,36-93 0,1 1 0,0 1 0,2-1 0,2 0 0,0 1 0,2 28 0,1-45 0,0-1 0,1 0 0,0 1 0,1-1 0,0 0 0,1 0 0,0 0 0,0-1 0,1 1 0,8 11 0,-9-15 0,0-1 0,1 0 0,-1 0 0,1 0 0,0-1 0,0 1 0,1-1 0,-1-1 0,1 1 0,0-1 0,0 0 0,0 0 0,0 0 0,0-1 0,1 0 0,-1-1 0,9 2 0,-5-2 0,0-1 0,0 0 0,0-1 0,1 0 0,-1-1 0,0 0 0,-1 0 0,1-1 0,0-1 0,-1 1 0,1-1 0,9-7 0,6-3 0,-1-2 0,-1-1 0,23-20 0,-26 20 0,-1-1 0,-1-1 0,0-1 0,-1 0 0,-2-1 0,19-32 0,-28 41 0,0-1 0,0 1 0,-1-1 0,-1-1 0,0 1 0,-1 0 0,-1-1 0,0 0 0,-1 0 0,0 1 0,-1-1 0,0 0 0,-5-25 0,2 24 0,-1 0 0,0 1 0,-1-1 0,-1 1 0,-13-24 0,15 31 0,-1-1 0,0 1 0,0 0 0,-1 0 0,0 1 0,0-1 0,0 1 0,-1 1 0,0-1 0,0 1 0,-11-6 0,15 10-65,0-1 0,0 1 0,0 0 0,0 0 0,0 0 0,0 1 0,0-1 0,0 1 0,0-1 0,0 1 0,0 0 0,0 0 0,0 0 0,0 1 0,0-1 0,0 1 0,0 0 0,0 0 0,0 0 0,-5 2 0,-7 8-6761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348"/>
    </inkml:context>
    <inkml:brush xml:id="br0">
      <inkml:brushProperty name="width" value="0.05" units="cm"/>
      <inkml:brushProperty name="height" value="0.05" units="cm"/>
      <inkml:brushProperty name="color" value="#E71224"/>
    </inkml:brush>
  </inkml:definitions>
  <inkml:trace contextRef="#ctx0" brushRef="#br0">240 379 24575,'11'3'0,"3"1"0,-1 0 0,1 0 0,0-2 0,0 1 0,0-2 0,0 0 0,0 0 0,1-2 0,-1 0 0,0 0 0,0-1 0,19-6 0,-28 6 0,0 0 0,1 0 0,-1-1 0,0 0 0,-1 0 0,1 0 0,0 0 0,-1-1 0,8-8 0,-6 5 0,-1 0 0,0 0 0,0-1 0,0 1 0,6-17 0,-6 10 0,0-1 0,-1 0 0,-1 0 0,0 0 0,-1 0 0,-1-1 0,0-15 0,-1 21 0,-1 1 0,0-1 0,0 1 0,-1 0 0,-1 0 0,1 0 0,-1 0 0,-6-13 0,6 18 0,1 0 0,0 0 0,-1 0 0,0 1 0,0-1 0,0 1 0,0-1 0,-1 1 0,1 0 0,-1 0 0,0 1 0,0-1 0,0 1 0,0 0 0,0 0 0,0 0 0,0 0 0,-1 1 0,-4-2 0,0 2 0,1 1 0,0 0 0,0 0 0,-1 0 0,1 1 0,0 0 0,0 1 0,0 0 0,0 0 0,0 1 0,0 0 0,0 0 0,-11 8 0,-1 1 0,0 0 0,1 2 0,-28 26 0,26-18 0,0 0 0,2 1 0,1 1 0,0 1 0,2 1 0,1 0 0,1 1 0,-17 48 0,15-27 0,2 0 0,3 0 0,1 1 0,-5 73 0,14-103 0,0 1 0,1-1 0,5 33 0,-5-47 0,1 0 0,0 0 0,1 0 0,-1 0 0,1 0 0,0 0 0,1 0 0,-1-1 0,1 1 0,0-1 0,0 0 0,0 0 0,0 0 0,1 0 0,-1 0 0,1-1 0,0 1 0,7 3 0,-4-3 0,1-1 0,-1 0 0,1 0 0,0-1 0,-1 0 0,1-1 0,0 1 0,0-1 0,0-1 0,1 0 0,-1 0 0,0 0 0,15-4 0,-5 0 0,0 0 0,-1-1 0,0-2 0,0 1 0,18-12 0,33-23-1365,-9 0-5461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708"/>
    </inkml:context>
    <inkml:brush xml:id="br0">
      <inkml:brushProperty name="width" value="0.05" units="cm"/>
      <inkml:brushProperty name="height" value="0.05" units="cm"/>
      <inkml:brushProperty name="color" value="#E71224"/>
    </inkml:brush>
  </inkml:definitions>
  <inkml:trace contextRef="#ctx0" brushRef="#br0">562 124 24575,'-5'-1'0,"1"0"0,0 1 0,-1 0 0,1 0 0,-9 1 0,2 0 0,-17 2 0,1 1 0,0 1 0,1 1 0,-1 1 0,1 1 0,-41 20 0,48-18 0,0 0 0,0 1 0,1 1 0,1 1 0,0 1 0,1 0 0,0 1 0,-27 34 0,28-28 0,1 1 0,1 1 0,-18 41 0,25-49 0,0 0 0,1 1 0,1-1 0,1 1 0,0 0 0,1 0 0,1 21 0,1-30 0,0 0 0,1-1 0,0 1 0,1 0 0,-1 0 0,1-1 0,0 1 0,1-1 0,0 0 0,0 0 0,0 0 0,1 0 0,4 6 0,-2-6 0,0 0 0,0 0 0,0 0 0,1 0 0,0-1 0,0 0 0,1-1 0,-1 1 0,12 3 0,-4-2 0,1-1 0,-1-1 0,1 0 0,0-1 0,0-1 0,0-1 0,0 0 0,0-1 0,0 0 0,30-6 0,-22 1-35,1-1 1,-1-2-1,-1 0 0,39-20 0,-30 10-92,-1-1-1,49-39 0,-34 18-11,-3-2 0,-1-2 0,59-80 0,71-146-1041,-113 159-4718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10.588"/>
    </inkml:context>
    <inkml:brush xml:id="br0">
      <inkml:brushProperty name="width" value="0.05" units="cm"/>
      <inkml:brushProperty name="height" value="0.05" units="cm"/>
      <inkml:brushProperty name="color" value="#E71224"/>
    </inkml:brush>
  </inkml:definitions>
  <inkml:trace contextRef="#ctx0" brushRef="#br0">17 1 24575,'0'587'0,"0"-584"-124,0 1 0,-1 0 0,1-1 0,-1 1 0,1-1 0,-1 1-1,0-1 1,-1 1 0,1-1 0,-3 4 0,-1 3-6702</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4.911"/>
    </inkml:context>
    <inkml:brush xml:id="br0">
      <inkml:brushProperty name="width" value="0.05" units="cm"/>
      <inkml:brushProperty name="height" value="0.05" units="cm"/>
      <inkml:brushProperty name="color" value="#E71224"/>
    </inkml:brush>
  </inkml:definitions>
  <inkml:trace contextRef="#ctx0" brushRef="#br0">0 1 24575,'0'0'0,"3"4"0,32 61 0,55 74 0,54 52 0,-103-137 0,70 86 0,38 51 0,-94-110 342,-48-69-684,0 1 1,-1 0 0,-1 0-1,7 24 1,-8-21-6485</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5.565"/>
    </inkml:context>
    <inkml:brush xml:id="br0">
      <inkml:brushProperty name="width" value="0.05" units="cm"/>
      <inkml:brushProperty name="height" value="0.05" units="cm"/>
      <inkml:brushProperty name="color" value="#E71224"/>
    </inkml:brush>
  </inkml:definitions>
  <inkml:trace contextRef="#ctx0" brushRef="#br0">831 1 24575,'0'0'0,"0"0"0,0 0 0,-1 0 0,1 0 0,0 0 0,-1 0 0,1 0 0,-1 1 0,1-1 0,0 0 0,-1 0 0,1 0 0,0 1 0,0-1 0,-1 0 0,1 0 0,0 1 0,-1-1 0,1 0 0,0 0 0,0 1 0,0-1 0,-1 0 0,1 1 0,0 0 0,-7 11 0,1 0 0,0 1 0,-5 19 0,0-1 0,-148 341-417,-18-7-192,106-221 528,-11 28 70,-116 357-1,176-455 154,-49 185 842,68-245-2345</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6.471"/>
    </inkml:context>
    <inkml:brush xml:id="br0">
      <inkml:brushProperty name="width" value="0.05" units="cm"/>
      <inkml:brushProperty name="height" value="0.05" units="cm"/>
      <inkml:brushProperty name="color" value="#E71224"/>
    </inkml:brush>
  </inkml:definitions>
  <inkml:trace contextRef="#ctx0" brushRef="#br0">443 1 24575,'-15'13'0,"1"-1"0,-1-2 0,-32 18 0,28-17 0,-29 20 0,31-16 0,1 0 0,0 1 0,1 0 0,1 2 0,1-1 0,0 2 0,2 0 0,-19 40 0,19-33 0,1 0 0,1 0 0,2 1 0,1 0 0,1 1 0,-3 48 0,8-68 0,0 0 0,0 1 0,1-1 0,0 0 0,3 11 0,-3-15 0,0-1 0,0 1 0,1-1 0,-1 0 0,1 0 0,0 0 0,0 0 0,0 0 0,0 0 0,1 0 0,-1-1 0,1 1 0,-1-1 0,1 0 0,3 2 0,1 0 0,1 0 0,-1-1 0,0 0 0,1-1 0,0 0 0,0 0 0,-1 0 0,1-1 0,0 0 0,0-1 0,0 0 0,15-2 0,-6 0 0,1-1 0,-1-1 0,0 0 0,30-13 0,-27 7 0,1 0 0,-1-1 0,-1-1 0,0-1 0,-1 0 0,21-21 0,-25 21 0,-1-2 0,0 0 0,0-1 0,-2 0 0,0-1 0,-1 0 0,12-27 0,-19 38 0,-1-1 0,1 1 0,-2-1 0,1 0 0,-1 0 0,0 0 0,0 1 0,-1-1 0,0 0 0,0 0 0,0 0 0,-1 0 0,0 0 0,-1 0 0,0 0 0,0 1 0,0-1 0,-1 1 0,1-1 0,-2 1 0,1 0 0,-1 0 0,0 0 0,-6-7 0,-4-2 0,-1 0 0,0 1 0,-1 0 0,0 1 0,-1 1 0,0 1 0,-1 0 0,-1 1 0,1 1 0,-1 1 0,-1 1 0,0 0 0,-26-4 0,36 9 0,-1 0 0,0 1 0,1 1 0,-1-1 0,0 2 0,0 0 0,1 0 0,-1 1 0,1 0 0,-1 0 0,1 2 0,0-1 0,0 1 0,0 1 0,1-1 0,-1 2 0,1-1 0,0 1 0,1 1 0,-1 0 0,1 0 0,1 0 0,-1 1 0,1 0 0,-8 12 0,6-4 38,0 0 0,1 0 0,1 1 0,1 0 0,0 0 0,1 0 0,1 1 0,-3 27 0,3-11-465,3 1 0,1-1 1,6 52-1,3-24-6399</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7.639"/>
    </inkml:context>
    <inkml:brush xml:id="br0">
      <inkml:brushProperty name="width" value="0.05" units="cm"/>
      <inkml:brushProperty name="height" value="0.05" units="cm"/>
      <inkml:brushProperty name="color" value="#E71224"/>
    </inkml:brush>
  </inkml:definitions>
  <inkml:trace contextRef="#ctx0" brushRef="#br0">12 1 24575,'0'0'0,"-2"5"0,-1 7 0,0 1 0,2 0 0,-1 0 0,2 0 0,0 14 0,0-3 0,0 138 0,23 187 0,-12-252 0,-10-100 0,-1 1 0,0 0 0,0-1 0,1 1 0,-1-1 0,2-3 0,1-4 0,59-350 0,-62 359 0,3-16 0,-3 17 0,1 0 0,-1-1 0,0 1 0,1 0 0,-1 0 0,0-1 0,0 1 0,1 0 0,-1 0 0,0 0 0,1 0 0,-1-1 0,0 1 0,1 0 0,-1 0 0,1 0 0,-1 0 0,0 0 0,1 0 0,-1 0 0,0 0 0,1 0 0,-1 0 0,1 0 0,-1 0 0,0 0 0,1 0 0,-1 0 0,0 0 0,1 1 0,-1-1 0,0 0 0,1 0 0,-1 0 0,0 1 0,1-1 0,-1 0 0,0 0 0,0 1 0,1-1 0,4 4 0,1 0 0,-1 0 0,0 1 0,-1 0 0,8 8 0,19 32 0,-22-32 0,52 94 0,-7-10 0,-50-91 0,1 1 0,0-1 0,0 1 0,8 7 0,-12-14 0,-1 1 0,1-1 0,-1 1 0,1-1 0,-1 0 0,1 0 0,0 1 0,-1-1 0,1 0 0,0 0 0,-1 0 0,1 1 0,-1-1 0,1 0 0,0 0 0,-1 0 0,1 0 0,0 0 0,-1 0 0,1 0 0,0-1 0,-1 1 0,1 0 0,-1 0 0,1 0 0,0-1 0,-1 1 0,1 0 0,-1-1 0,1 1 0,-1 0 0,1-1 0,0 0 0,2-2 0,0 0 0,0 0 0,0-1 0,2-3 0,-2 3 0,125-184 0,-101 146 0,-23 36 0,0 1 0,0-1 0,0 1 0,1 0 0,0 0 0,0 1 0,6-5 0,-10 8 0,1 0 0,-1 0 0,0 1 0,1-1 0,-1 0 0,1 1 0,-1-1 0,1 1 0,-1 0 0,1 0 0,-1-1 0,1 1 0,-1 0 0,1 0 0,2 1 0,-2-1 0,-1 1 0,1-1 0,-1 1 0,1 0 0,-1 0 0,0 0 0,1 0 0,-1 0 0,0 0 0,0 0 0,0 0 0,1 0 0,-1 1 0,-1-1 0,1 0 0,0 1 0,0-1 0,1 3 0,4 10 0,0 1 0,-1 1 0,0-1 0,3 23 0,5 66 0,-10-73-682,-3 49-1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8.440"/>
    </inkml:context>
    <inkml:brush xml:id="br0">
      <inkml:brushProperty name="width" value="0.05" units="cm"/>
      <inkml:brushProperty name="height" value="0.05" units="cm"/>
      <inkml:brushProperty name="color" value="#E71224"/>
    </inkml:brush>
  </inkml:definitions>
  <inkml:trace contextRef="#ctx0" brushRef="#br0">437 1 24575,'0'0'0,"-2"0"0,-3 0 0,1 0 0,-1 1 0,1 0 0,-1 0 0,1 0 0,0 0 0,-9 5 0,-27 17 0,27-15 0,-22 15 0,0 2 0,2 2 0,1 0 0,1 3 0,2 0 0,1 2 0,-35 51 0,55-73 0,2 1 0,-1 0 0,1 1 0,1-1 0,0 1 0,-6 25 0,10-33 0,0 1 0,1-1 0,-1 0 0,1 1 0,0-1 0,0 1 0,0-1 0,1 1 0,0-1 0,0 1 0,0-1 0,0 0 0,1 0 0,-1 1 0,1-1 0,0 0 0,0 0 0,1-1 0,-1 1 0,1 0 0,0-1 0,0 0 0,4 4 0,0-1 0,1 0 0,0-1 0,1 0 0,-1-1 0,1 1 0,0-1 0,0-1 0,0 0 0,0 0 0,1-1 0,-1 0 0,1-1 0,0 0 0,-1 0 0,19-2 0,-4-1 0,-1-1 0,1-2 0,0 0 0,-1-1 0,29-12 0,-34 11 0,1-1 0,-1-1 0,-1-1 0,0 0 0,0-2 0,19-16 0,-28 21 0,-2 0 0,1 0 0,-1 0 0,0-1 0,0 0 0,6-13 0,-9 15 0,-1 0 0,0 0 0,0 0 0,0 0 0,0-1 0,-1 1 0,0-1 0,-1 1 0,1-1 0,-2-9 0,0 7 0,0 1 0,0 0 0,-1 0 0,0 0 0,-1 0 0,0 1 0,0-1 0,-1 1 0,0-1 0,0 1 0,-1 0 0,-8-9 0,9 11 0,-1 0 0,1 0 0,-1 1 0,-1 0 0,1 0 0,-1 1 0,1-1 0,-1 1 0,0 0 0,0 1 0,0-1 0,-1 1 0,1 1 0,-1-1 0,1 1 0,-9-1 0,2 2 29,0 1-1,0 0 1,0 0-1,1 2 0,-1-1 1,1 2-1,-1-1 1,1 2-1,0 0 1,0 0-1,-10 8 1,-6 3-456,2 2 0,0 1 1,-29 28-1,-8 14-6399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2.848"/>
    </inkml:context>
    <inkml:brush xml:id="br0">
      <inkml:brushProperty name="width" value="0.05" units="cm"/>
      <inkml:brushProperty name="height" value="0.05" units="cm"/>
      <inkml:brushProperty name="color" value="#E71224"/>
    </inkml:brush>
  </inkml:definitions>
  <inkml:trace contextRef="#ctx0" brushRef="#br0">71 1655 24575,'-6'1'0,"1"-1"0,0 1 0,0 0 0,-7 2 0,7-1 0,0-1 0,0 0 0,0 0 0,1 0 0,-9 0 0,19-14 0,38-60 0,4 2 0,3 1 0,102-105 0,209-153-527,-264 253 352,2 5-1,112-59 0,226-84-1391,13 29 1278,18 17-33,-372 139 5,0 4 1,193-20-1,-249 41 262,-1 3 1,0 1-1,71 11 1,-78-6 30,0 2 1,-1 1-1,0 2 1,57 28-1,-47-16 96,0 2 0,-1 2 0,-2 1 0,40 37-1,-49-36 63,-1 0 0,-2 2 0,-1 1 0,-1 2 0,24 42 0,28 84 1856,-14 4-875,-43-110-865,11 25-1615</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106"/>
    </inkml:context>
    <inkml:brush xml:id="br0">
      <inkml:brushProperty name="width" value="0.05" units="cm"/>
      <inkml:brushProperty name="height" value="0.05" units="cm"/>
      <inkml:brushProperty name="color" value="#E71224"/>
    </inkml:brush>
  </inkml:definitions>
  <inkml:trace contextRef="#ctx0" brushRef="#br0">233 2 24575,'-8'-1'0,"6"1"0,0 0 0,0 0 0,1 0 0,-1 0 0,0 0 0,1 0 0,-1 1 0,-2 0 0,3-1 0,1 1 0,-1-1 0,0 1 0,0-1 0,1 1 0,-1 0 0,0-1 0,1 1 0,-1 0 0,0 0 0,1-1 0,-1 1 0,1 0 0,0 0 0,-1 0 0,1 0 0,0-1 0,-1 1 0,1 1 0,-28 133 0,18-77 0,-132 818-802,136-844 845,3-12 82,0 0 0,1 0 0,1 0 0,2 29 0,1-84 9,42-724-134,-41 734 0,14-88 0,-14 96 0,1 0 0,1 0 0,1 1 0,10-22 0,-13 33 0,0-1 0,1 1 0,-1 0 0,1 0 0,0 0 0,0 1 0,0-1 0,1 1 0,0 0 0,0 0 0,7-4 0,-7 6 0,-1 0 0,1 0 0,0 0 0,0 0 0,0 1 0,0 0 0,0 0 0,0 0 0,0 1 0,0 0 0,1 0 0,-1 0 0,10 2 0,-5 0 0,0 1 0,0 1 0,0 0 0,-1 0 0,1 1 0,-1 0 0,0 0 0,0 1 0,-1 0 0,13 13 0,4 6 0,40 50 0,48 74 0,8 12 0,-82-114 0,57 53 0,-84-88 0,1-1 0,-1-1 0,2 0 0,0-1 0,0 0 0,23 10 0,-33-17 0,0 0 0,0-1 0,0 0 0,1 0 0,-1 0 0,0 0 0,1-1 0,-1 0 0,0 0 0,1 0 0,-1 0 0,1-1 0,-1 1 0,0-1 0,0 0 0,1 0 0,-1-1 0,0 1 0,0-1 0,0 0 0,0 0 0,-1-1 0,1 1 0,-1-1 0,1 1 0,-1-1 0,0 0 0,0-1 0,4-4 0,1-2 0,-2-1 0,1 0 0,-1 0 0,-1 0 0,0-1 0,6-22 0,14-78 0,-21 90 0,22-144 0,13-60 0,-35 210-170,0-1-1,1 1 0,1 0 1,0 0-1,2 1 0,-1 0 1,13-16-1,-4 9-6655</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523"/>
    </inkml:context>
    <inkml:brush xml:id="br0">
      <inkml:brushProperty name="width" value="0.05" units="cm"/>
      <inkml:brushProperty name="height" value="0.05" units="cm"/>
      <inkml:brushProperty name="color" value="#E71224"/>
    </inkml:brush>
  </inkml:definitions>
  <inkml:trace contextRef="#ctx0" brushRef="#br0">1 1 24575,'2'10'0,"-2"-1"0,76 460 0,-56-243 0,-19-177 0,-3-1 0,-11 80 0,2-74 0,-5 42 0,11-119 0,-5-35-1365,4 30-5461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066"/>
    </inkml:context>
    <inkml:brush xml:id="br0">
      <inkml:brushProperty name="width" value="0.05" units="cm"/>
      <inkml:brushProperty name="height" value="0.05" units="cm"/>
      <inkml:brushProperty name="color" value="#E71224"/>
    </inkml:brush>
  </inkml:definitions>
  <inkml:trace contextRef="#ctx0" brushRef="#br0">332 0 24575,'-21'105'0,"1"-3"0,-10 46-391,-31 143-1673,-32 161 616,17 0 232,47-161 600,28-251 865,1 0 0,3-1 0,1 1 0,1-1 0,15 49 0,-15-70 125,1 0 1,1 0-1,0-1 0,2 0 0,0-1 0,13 19 0,-18-29-304,0-1 1,0 0-1,0 0 0,1-1 0,0 0 0,0 1 0,0-1 0,1-1 0,-1 1 0,1-1 0,0 0 0,-1 0 1,1-1-1,1 0 0,-1 0 0,0 0 0,1-1 0,-1 0 0,0 0 0,1 0 0,8-1 0,-4-2-65,0 0-1,-1 0 1,1-1-1,-1 0 0,1 0 1,-1-1-1,0-1 1,-1 0-1,1 0 1,13-11-1,8-8 11,44-42 1,-62 53-16,50-48-1365,-10 7-5461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039"/>
    </inkml:context>
    <inkml:brush xml:id="br0">
      <inkml:brushProperty name="width" value="0.05" units="cm"/>
      <inkml:brushProperty name="height" value="0.05" units="cm"/>
      <inkml:brushProperty name="color" value="#E71224"/>
    </inkml:brush>
  </inkml:definitions>
  <inkml:trace contextRef="#ctx0" brushRef="#br0">61 1 24575,'-13'631'0,"-22"-93"0,35-536 10,0 0-79,1 0 0,-1 0 0,-1-1 1,1 1-1,0 0 0,0 0 0,0-1 1,-1 1-1,1 0 0,-1 0 1,0-1-1,1 1 0,-1 0 0,0-1 1,0 1-1,0-1 0,0 1 0,0-1 1,-3 3-1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372"/>
    </inkml:context>
    <inkml:brush xml:id="br0">
      <inkml:brushProperty name="width" value="0.05" units="cm"/>
      <inkml:brushProperty name="height" value="0.05" units="cm"/>
      <inkml:brushProperty name="color" value="#E71224"/>
    </inkml:brush>
  </inkml:definitions>
  <inkml:trace contextRef="#ctx0" brushRef="#br0">0 159 24575,'62'-2'100,"0"-3"-1,109-22 0,117-48-485,-124 29-891,-149 42-5549</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725"/>
    </inkml:context>
    <inkml:brush xml:id="br0">
      <inkml:brushProperty name="width" value="0.05" units="cm"/>
      <inkml:brushProperty name="height" value="0.05" units="cm"/>
      <inkml:brushProperty name="color" value="#E71224"/>
    </inkml:brush>
  </inkml:definitions>
  <inkml:trace contextRef="#ctx0" brushRef="#br0">0 324 24575,'0'0'0,"0"1"0,0 0 0,0 0 0,0-1 0,1 1 0,-1 0 0,0-1 0,0 1 0,0 0 0,1-1 0,-1 1 0,0 0 0,1-1 0,-1 1 0,0-1 0,1 1 0,-1-1 0,1 1 0,-1-1 0,1 1 0,-1-1 0,1 1 0,0-1 0,-1 0 0,1 1 0,-1-1 0,1 0 0,0 1 0,-1-1 0,2 0 0,2 1 0,0 0 0,0-1 0,0 1 0,6-1 0,-2 0 0,21 0 0,1-1 0,-1-2 0,48-10 0,86-32 0,190-82 0,-298 106 0,24-10 0,98-56 0,-171 83 136,-4 3-272,0-1-1,0 1 1,0 0-1,0 0 1,1 0-1,-1 0 1,0 0-1,0 1 1,1-1-1,2 0 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073"/>
    </inkml:context>
    <inkml:brush xml:id="br0">
      <inkml:brushProperty name="width" value="0.05" units="cm"/>
      <inkml:brushProperty name="height" value="0.05" units="cm"/>
      <inkml:brushProperty name="color" value="#E71224"/>
    </inkml:brush>
  </inkml:definitions>
  <inkml:trace contextRef="#ctx0" brushRef="#br0">0 191 24575,'11'-3'0,"-3"0"0,222-47 0,-17 6 0,-116 17 235,114-26-1835,-155 42-5226</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712"/>
    </inkml:context>
    <inkml:brush xml:id="br0">
      <inkml:brushProperty name="width" value="0.05" units="cm"/>
      <inkml:brushProperty name="height" value="0.05" units="cm"/>
      <inkml:brushProperty name="color" value="#E71224"/>
    </inkml:brush>
  </inkml:definitions>
  <inkml:trace contextRef="#ctx0" brushRef="#br0">426 0 24575,'-19'0'0,"9"2"0,-1-1 0,1 2 0,0-1 0,0 1 0,0 1 0,0 0 0,-14 8 0,-1 2 0,-35 28 0,47-33 0,2 1 0,-1 0 0,1 1 0,1 0 0,0 1 0,1 0 0,0 1 0,-11 20 0,16-26 0,1 1 0,0 0 0,0 0 0,0 0 0,1 0 0,1 0 0,-1 0 0,1 0 0,1 1 0,-1-1 0,1 1 0,1-1 0,0 0 0,0 1 0,0-1 0,1 0 0,4 9 0,-2-7 0,0-1 0,0 0 0,1-1 0,1 1 0,-1-1 0,1 0 0,1 0 0,0-1 0,0 0 0,0 0 0,1 0 0,0-1 0,0-1 0,0 1 0,1-1 0,0 0 0,14 4 0,-11-4 0,0-1 0,0-1 0,0 0 0,1-1 0,0-1 0,-1 1 0,1-2 0,0 0 0,-1-1 0,1 0 0,0 0 0,-1-2 0,18-4 0,-16 2 0,-1 0 0,0 0 0,0-2 0,0 1 0,-1-2 0,0 0 0,0 0 0,-1-1 0,13-13 0,-19 18 0,-1-1 0,1-1 0,-1 1 0,-1 0 0,1-1 0,-1 0 0,1 0 0,-2 0 0,1 0 0,-1-1 0,0 1 0,0-1 0,-1 1 0,1-1 0,-2 0 0,1 0 0,-1 1 0,0-1 0,0 0 0,-1 0 0,-2-10 0,0 6 0,-1 0 0,0 1 0,-1-1 0,0 1 0,0 0 0,-1 0 0,-1 1 0,1 0 0,-2 0 0,1 0 0,-1 1 0,0 0 0,-13-9 0,6 6 0,0 1 0,0 1 0,-1 0 0,0 1 0,-1 0 0,1 2 0,-32-9 0,34 12 34,0 1 1,-1 0-1,1 1 0,-1 0 0,0 1 0,1 1 0,-1 1 0,1 0 0,-21 5 1,18-2-249,1 1 1,1 0 0,-1 1-1,1 1 1,0 0 0,1 1-1,-23 19 1,-16 20-6613</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956"/>
    </inkml:context>
    <inkml:brush xml:id="br0">
      <inkml:brushProperty name="width" value="0.05" units="cm"/>
      <inkml:brushProperty name="height" value="0.05" units="cm"/>
      <inkml:brushProperty name="color" value="#E71224"/>
    </inkml:brush>
  </inkml:definitions>
  <inkml:trace contextRef="#ctx0" brushRef="#br0">65 1 24575,'-13'0'0,"-34"0"0,47 0 0,-1 0 0,1 0 0,0 0 0,0 0 0,0 0 0,-1 0 0,1 0 0,0 0 0,0 0 0,0 0 0,0 0 0,-1 0 0,1 0 0,0 0 0,0 1 0,0-1 0,0 0 0,0 0 0,-1 0 0,1 0 0,0 0 0,0 0 0,0 1 0,0-1 0,0 0 0,0 0 0,0 0 0,0 0 0,0 1 0,-1-1 0,1 0 0,0 0 0,0 0 0,0 0 0,0 1 0,0-1 0,0 0 0,0 0 0,0 0 0,0 1 0,0-1 0,0 0 0,0 0 0,0 0 0,1 0 0,-1 1 0,0-1 0,0 0 0,0 0 0,0 0 0,0 0 0,0 1 0,0-1 0,0 0 0,1 0 0,7 14 0,-6-11 0,45 60 0,3-2 0,85 81 0,-72-85 0,2-3 0,3-3 0,106 60 0,-172-109 1,132 84 340,-116-73-626,-1 1 1,-1 0-1,0 1 1,-2 1-1,17 22 1,-17-17-6542</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4.357"/>
    </inkml:context>
    <inkml:brush xml:id="br0">
      <inkml:brushProperty name="width" value="0.05" units="cm"/>
      <inkml:brushProperty name="height" value="0.05" units="cm"/>
      <inkml:brushProperty name="color" value="#E71224"/>
    </inkml:brush>
  </inkml:definitions>
  <inkml:trace contextRef="#ctx0" brushRef="#br0">956 1 24575,'-2'14'0,"-14"33"0,-2-1 0,-32 57 0,29-59 0,-415 864-3328,288-595 2531,125-265 581,-154 295-50,171-333 523,2-3-68,1 0 0,-2-1 0,1 0 0,-1 0 0,1 0 0,-2 0 0,1-1 0,-9 8 0,6-10-5731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6.578"/>
    </inkml:context>
    <inkml:brush xml:id="br0">
      <inkml:brushProperty name="width" value="0.05" units="cm"/>
      <inkml:brushProperty name="height" value="0.05" units="cm"/>
      <inkml:brushProperty name="color" value="#E71224"/>
    </inkml:brush>
  </inkml:definitions>
  <inkml:trace contextRef="#ctx0" brushRef="#br0">92 1 24575,'-1'0'0,"1"0"0,-1 0 0,1 0 0,0 0 0,-1 0 0,1 0 0,-1 0 0,1 0 0,-1 0 0,1 0 0,0 0 0,-1 0 0,1 0 0,-1 0 0,1 0 0,-1 0 0,1 0 0,0 1 0,-1-1 0,1 0 0,-1 0 0,1 0 0,0 1 0,-1-1 0,1 0 0,0 0 0,-1 1 0,1-1 0,0 1 0,-11 9 0,5-2 0,0 1 0,0 0 0,1 0 0,0 0 0,1 0 0,0 1 0,0 0 0,1 0 0,-3 17 0,1 6 0,-1 57 0,5-65 0,-6 372 0,7-394-1365</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7.681"/>
    </inkml:context>
    <inkml:brush xml:id="br0">
      <inkml:brushProperty name="width" value="0.05" units="cm"/>
      <inkml:brushProperty name="height" value="0.05" units="cm"/>
      <inkml:brushProperty name="color" value="#E71224"/>
    </inkml:brush>
  </inkml:definitions>
  <inkml:trace contextRef="#ctx0" brushRef="#br0">0 0 24575,'0'0'0,"0"0"0,0 9 0,0 650 0,1-652 0,2-7 0,5-13 0,-6 10 0,83-142 0,92-168 0,-176 310 0,2-4 0,1 1 0,-1 0 0,1 0 0,0 0 0,6-6 0,-9 11 0,0 0 0,-1 0 0,1 1 0,0-1 0,0 0 0,0 1 0,0-1 0,0 0 0,0 1 0,0-1 0,1 1 0,-1-1 0,0 1 0,0 0 0,0 0 0,0-1 0,1 1 0,-1 0 0,0 0 0,0 0 0,1 0 0,-1 0 0,0 1 0,0-1 0,0 0 0,0 0 0,1 1 0,-1-1 0,0 1 0,0-1 0,0 1 0,0-1 0,0 1 0,0 0 0,0 0 0,0-1 0,1 3 0,2 0 0,-1 1 0,1 0 0,-1 0 0,0 0 0,-1 1 0,1-1 0,4 10 0,9 36 0,-11-36 0,75 344 0,-73-310 0,-7-48 0,0 1 0,0-1 0,0 0 0,0 1 0,0-1 0,0 0 0,0 1 0,0-1 0,0 0 0,0 0 0,0 1 0,0-1 0,0 0 0,1 0 0,-1 1 0,0-1 0,0 0 0,0 0 0,1 1 0,-1-1 0,0 0 0,0 0 0,0 0 0,1 1 0,-1-1 0,1 0 0,4-4 0,6-17 0,-10 19 0,62-148 0,13-28 0,-61 145 0,-6 10 0,2 0 0,0 2 0,2-1 0,22-29 0,-33 49 0,0-1 0,0 1 0,0 1 0,0-1 0,0 0 0,0 0 0,0 1 0,1-1 0,-1 1 0,1 0 0,-1 0 0,1 0 0,-1 0 0,1 0 0,0 0 0,-1 1 0,1-1 0,0 1 0,-1 0 0,5 0 0,-4 1 0,1-1 0,0 1 0,-1 0 0,1 1 0,-1-1 0,0 1 0,1-1 0,-1 1 0,0 0 0,0 0 0,0 0 0,0 1 0,-1-1 0,5 5 0,2 4 0,0 1 0,-1-1 0,-1 1 0,0 0 0,0 1 0,4 14 0,26 83 0,-37-109 0,72 284 0,-70-274 248,-2-8-256,1-9-1298,0 4 1007,0-7-6527</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8.022"/>
    </inkml:context>
    <inkml:brush xml:id="br0">
      <inkml:brushProperty name="width" value="0.05" units="cm"/>
      <inkml:brushProperty name="height" value="0.05" units="cm"/>
      <inkml:brushProperty name="color" value="#E71224"/>
    </inkml:brush>
  </inkml:definitions>
  <inkml:trace contextRef="#ctx0" brushRef="#br0">11 0 24575,'-2'0'0,"0"0"0,-1 0 0,2 0 0,-1 0 0,1 0 0,3 6 0,2 14 0,3 20 0,0 22 0,0 13 0,-3 4 0,-3-3 0,-2-10 0,-1-13 0,0-14 0,0-14-8191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427"/>
    </inkml:context>
    <inkml:brush xml:id="br0">
      <inkml:brushProperty name="width" value="0.05" units="cm"/>
      <inkml:brushProperty name="height" value="0.05" units="cm"/>
      <inkml:brushProperty name="color" value="#E71224"/>
    </inkml:brush>
  </inkml:definitions>
  <inkml:trace contextRef="#ctx0" brushRef="#br0">1 331 24575,'0'0'0,"0"0"0,4 0 0,15 2 0,25 2 0,24-4 0,18-3 0,16-10 0,11-14 0,10-13 0,3-18-836,-2-13 836,-12 3 0,-26 11-7355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208"/>
    </inkml:context>
    <inkml:brush xml:id="br0">
      <inkml:brushProperty name="width" value="0.05" units="cm"/>
      <inkml:brushProperty name="height" value="0.05" units="cm"/>
      <inkml:brushProperty name="color" value="#E71224"/>
    </inkml:brush>
  </inkml:definitions>
  <inkml:trace contextRef="#ctx0" brushRef="#br0">2 0 24575,'-1'3'0,"1"-1"0,0 1 0,-1-1 0,1 1 0,0 0 0,0-1 0,1 6 0,0 2 0,-1-2 0,1-1 0,0 1 0,0-1 0,1 1 0,0-1 0,0 1 0,5 10 0,4 4 0,14 21 0,-22-37 0,40 59 0,92 109 0,70 49 0,-163-179 0,-26-27 0,199 202 0,-144-152 0,93 65 0,-148-120-1365</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663"/>
    </inkml:context>
    <inkml:brush xml:id="br0">
      <inkml:brushProperty name="width" value="0.05" units="cm"/>
      <inkml:brushProperty name="height" value="0.05" units="cm"/>
      <inkml:brushProperty name="color" value="#E71224"/>
    </inkml:brush>
  </inkml:definitions>
  <inkml:trace contextRef="#ctx0" brushRef="#br0">755 1 24575,'-60'151'0,"56"-140"0,-83 258-315,-19 51-420,-46 43 489,-17-8 249,27-60 30,135-280-33,0-1 0,1 1 0,-8 26 0,13-35 972,4-10-2049</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1.528"/>
    </inkml:context>
    <inkml:brush xml:id="br0">
      <inkml:brushProperty name="width" value="0.05" units="cm"/>
      <inkml:brushProperty name="height" value="0.05" units="cm"/>
      <inkml:brushProperty name="color" value="#E71224"/>
    </inkml:brush>
  </inkml:definitions>
  <inkml:trace contextRef="#ctx0" brushRef="#br0">575 143 24575,'-14'0'0,"2"0"0,0 1 0,1 1 0,-1 0 0,1 1 0,0 0 0,0 1 0,-17 7 0,9-2 0,1 1 0,0 1 0,-22 17 0,28-19 0,2 0 0,-1 1 0,1 0 0,1 1 0,0 0 0,0 0 0,1 1 0,1 0 0,0 0 0,-8 21 0,12-25 0,1-1 0,0 1 0,0-1 0,0 1 0,1 0 0,0 0 0,1 0 0,0 0 0,0-1 0,1 1 0,0 0 0,0 0 0,0 0 0,1-1 0,1 1 0,-1-1 0,1 1 0,1-1 0,-1 0 0,6 8 0,-5-9 0,0 0 0,1 0 0,0 0 0,0-1 0,0 0 0,0 0 0,1-1 0,-1 1 0,1-1 0,1 0 0,-1-1 0,0 1 0,1-1 0,0-1 0,0 1 0,-1-1 0,1 0 0,1-1 0,-1 1 0,0-2 0,0 1 0,0-1 0,1 0 0,-1 0 0,12-3 0,-1-1 0,-1-1 0,-1-1 0,1 0 0,-1-1 0,26-16 0,-10 3 0,47-39 0,-65 48 0,0-2 0,-2 1 0,1-1 0,17-25 0,-26 31 0,1 0 0,-1 0 0,-1 0 0,0 0 0,0-1 0,0 0 0,-1 1 0,0-1 0,0 0 0,-1 0 0,0 0 0,0-15 0,-2 9 0,-1 0 0,-1 0 0,0 0 0,0 0 0,-2 1 0,1-1 0,-2 1 0,-8-15 0,8 17 0,0 0 0,-1 1 0,-1 0 0,1 1 0,-1 0 0,-1 0 0,0 0 0,0 1 0,-20-13 0,18 15 0,0 1 0,0 0 0,-1 1 0,0 0 0,0 1 0,0 0 0,0 1 0,0 1 0,0 0 0,-1 0 0,1 1 0,0 0 0,-1 2 0,1-1 0,-13 4 0,3 0 0,1 2 0,-1 0 0,1 1 0,1 1 0,-1 1 0,2 0 0,-28 21 0,27-16 31,1 2 0,0 0 0,1 1 0,2 1 0,-1 0 0,2 2 0,1-1 0,0 2 1,2 0-1,-17 41 0,15-26-275,1 1 0,3 1 0,1 0 0,1 0 1,3 0-1,-1 44 0,5-29-6582</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2.699"/>
    </inkml:context>
    <inkml:brush xml:id="br0">
      <inkml:brushProperty name="width" value="0.05" units="cm"/>
      <inkml:brushProperty name="height" value="0.05" units="cm"/>
      <inkml:brushProperty name="color" value="#E71224"/>
    </inkml:brush>
  </inkml:definitions>
  <inkml:trace contextRef="#ctx0" brushRef="#br0">36 0 24575,'-2'3'0,"1"-1"0,-1 1 0,1-1 0,0 1 0,0 0 0,0-1 0,0 1 0,0 0 0,0 3 0,-1 2 0,-4 17 0,2 0 0,-3 38 0,3 53 0,4-86 0,0 312 0,0-241 0,0-100 0,0-1 0,0 0 0,0 0 0,0 0 0,0 0 0,0 0 0,0 0 0,0 0 0,0 0 0,0 0 0,0 1 0,0-1 0,0 0 0,0 0 0,0 0 0,0 0 0,0 0 0,0 0 0,1 0 0,-1 0 0,0 0 0,0 0 0,0 1 0,0-1 0,0 0 0,0 0 0,0 0 0,0 0 0,0 0 0,0 0 0,0 0 0,0 0 0,0 0 0,1 0 0,-1 0 0,0 0 0,0 0 0,0 0 0,0 0 0,0 0 0,0 0 0,0 0 0,0 0 0,0 0 0,1 0 0,-1 0 0,0 0 0,0 0 0,0 0 0,0 0 0,0 0 0,0 0 0,0 0 0,0 0 0,0 0 0,0 0 0,1 0 0,-1 0 0,0 0 0,0 0 0,0 0 0,0 0 0,0 0 0,8-8 0,8-12 0,130-223 0,-125 204 0,-9 16 0,14-24 0,-22 42 0,-1 0 0,1 0 0,0 0 0,0 0 0,10-8 0,-13 13 0,0-1 0,0 1 0,0-1 0,0 1 0,0-1 0,0 1 0,0-1 0,0 1 0,0 0 0,0-1 0,0 1 0,0 0 0,0 0 0,0 0 0,0 0 0,0 0 0,0 0 0,0 0 0,0 0 0,0 1 0,0-1 0,0 0 0,0 1 0,0-1 0,0 1 0,0-1 0,0 1 0,0-1 0,0 1 0,-1-1 0,2 2 0,2 1 0,-1 0 0,0 0 0,0 1 0,-1-1 0,1 1 0,2 6 0,4 6 0,-2 1 0,11 33 0,5 40 0,-10-33 0,19 66 0,-32-122 0,0-1 0,0 0 0,0 1 0,0-1 0,1 0 0,-1 1 0,0-1 0,0 0 0,0 0 0,0 1 0,0-1 0,0 0 0,1 1 0,-1-1 0,0 0 0,0 0 0,0 1 0,1-1 0,-1 0 0,0 0 0,0 0 0,1 1 0,-1-1 0,0 0 0,0 0 0,1 0 0,-1 0 0,0 0 0,1 1 0,-1-1 0,1 0 0,0-1 0,-1 1 0,1 0 0,0 0 0,-1-1 0,1 1 0,0 0 0,-1 0 0,1-1 0,-1 1 0,1-1 0,-1 1 0,1-1 0,0 0 0,19-24 0,-16 18 0,73-105 0,32-43 0,-105 151 0,0-1 0,0 1 0,1-1 0,-1 1 0,1 0 0,0 1 0,0-1 0,1 1 0,-1 0 0,1 1 0,9-4 0,-12 5 0,1 0 0,-1 0 0,0 1 0,1-1 0,-1 1 0,1 0 0,-1 0 0,0 1 0,1-1 0,-1 1 0,0-1 0,1 1 0,-1 0 0,0 0 0,0 1 0,0-1 0,0 0 0,0 1 0,0 0 0,0 0 0,0 0 0,3 4 0,0-1 0,-2 1 0,1-1 0,-1 1 0,1 1 0,-2-1 0,1 0 0,-1 1 0,4 9 0,15 60 0,-16-52 0,32 133 0,-37-155 36,-1-1-114,0 0 0,0 0 1,0-1-1,1 1 0,-1 0 0,0-1 0,1 1 0,-1 0 1,0 0-1,1-1 0,-1 1 0,1-1 0,-1 1 0,1 0 1,-1-1-1,1 1 0,0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069"/>
    </inkml:context>
    <inkml:brush xml:id="br0">
      <inkml:brushProperty name="width" value="0.05" units="cm"/>
      <inkml:brushProperty name="height" value="0.05" units="cm"/>
      <inkml:brushProperty name="color" value="#E71224"/>
    </inkml:brush>
  </inkml:definitions>
  <inkml:trace contextRef="#ctx0" brushRef="#br0">11 0 24575,'0'0'0,"0"15"0,-5 248 0,0-32 0,4 94-1365,1-300-5461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8.016"/>
    </inkml:context>
    <inkml:brush xml:id="br0">
      <inkml:brushProperty name="width" value="0.05" units="cm"/>
      <inkml:brushProperty name="height" value="0.05" units="cm"/>
      <inkml:brushProperty name="color" value="#E71224"/>
    </inkml:brush>
  </inkml:definitions>
  <inkml:trace contextRef="#ctx0" brushRef="#br0">112 2062 24575,'-2'-1'0,"1"1"0,-1 0 0,0 0 0,0 0 0,0 0 0,0 0 0,-4 0 0,1 1 0,-21-1 0,-30-1 0,56 1 0,0 0 0,0 0 0,-1 0 0,1 0 0,0 0 0,0 0 0,-1 0 0,1 0 0,0 0 0,0 0 0,0 0 0,-1 0 0,1-1 0,0 1 0,0 0 0,-1 0 0,1 0 0,0 0 0,0-1 0,0 1 0,0 0 0,-1 0 0,1 0 0,0-1 0,0 1 0,0 0 0,0 0 0,0 0 0,0-1 0,1-9 0,12-15 0,-10 20 0,257-405-1270,98-65-988,-241 342 1030,185-163 0,-199 209 1157,4 5 1,4 5-1,2 4 0,4 5 1,238-98-1,-269 133-52,3 5 1,0 3-1,1 5 1,1 3-1,1 4 0,0 4 1,0 5-1,1 3 1,-1 4-1,166 28 1,-178-14 12,-1 3 1,112 43 0,-140-42 124,0 3 1,-2 2-1,0 2 0,65 51 1,-48-24 149,-2 2 0,-3 3 0,70 90 0,-53-47 165,97 171 1,-166-258-273,67 126 3156,-67-122-3000,-1-1 0,-1 1 0,-1 0 0,-1 0 1,5 33-1,-9-32-6276</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283"/>
    </inkml:context>
    <inkml:brush xml:id="br0">
      <inkml:brushProperty name="width" value="0.05" units="cm"/>
      <inkml:brushProperty name="height" value="0.05" units="cm"/>
      <inkml:brushProperty name="color" value="#E71224"/>
    </inkml:brush>
  </inkml:definitions>
  <inkml:trace contextRef="#ctx0" brushRef="#br0">315 92 24575,'-1'0'0,"-1"1"0,1-1 0,0 0 0,0 1 0,0-1 0,0 1 0,0-1 0,0 1 0,0 0 0,0-1 0,0 1 0,0 0 0,0 0 0,0 0 0,0 0 0,1 0 0,-1-1 0,-1 3 0,-11 21 0,12-23 0,-24 57 0,-31 107 0,42-120 0,-147 468 0,155-494 0,2-9 0,1 1 0,-1-1 0,2 1 0,0 0 0,-1 15 0,15-55 0,148-519 0,-111 378 0,-40 136 0,-5 16 0,1 0 0,1 0 0,1 0 0,13-25 0,-19 41 0,0 1 0,0-1 0,0 0 0,1 1 0,-1-1 0,0 1 0,1-1 0,-1 1 0,1-1 0,0 1 0,-1 0 0,1 0 0,0 0 0,0 0 0,-1 0 0,1 0 0,0 1 0,0-1 0,0 1 0,0-1 0,0 1 0,0 0 0,0-1 0,0 1 0,0 0 0,0 0 0,0 1 0,0-1 0,0 0 0,3 2 0,4 1 0,-1 0 0,0 1 0,0 0 0,0 0 0,13 10 0,10 10 0,0 1 0,-2 1 0,0 2 0,-2 1 0,-2 1 0,24 35 0,116 210 0,-141-232 0,1 2 0,32 42 0,-46-72 0,1 0 0,0-1 0,1-1 0,1 0 0,0-1 0,20 14 0,-31-24 0,1 0 0,-1 0 0,1 0 0,0 0 0,0-1 0,0 0 0,0 1 0,0-1 0,0-1 0,0 1 0,0 0 0,1-1 0,-1 0 0,6-1 0,-6 1 0,1-2 0,0 1 0,-1 0 0,1-1 0,-1 0 0,0 0 0,1 0 0,-1-1 0,0 1 0,0-1 0,-1 0 0,6-5 0,5-6 0,0-1 0,-2-1 0,0 0 0,0 0 0,16-34 0,-10 11 0,23-70 0,-20 29 0,18-133 0,4-22 0,-37 213-682,10-23-1,-6 23-6143</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721"/>
    </inkml:context>
    <inkml:brush xml:id="br0">
      <inkml:brushProperty name="width" value="0.05" units="cm"/>
      <inkml:brushProperty name="height" value="0.05" units="cm"/>
      <inkml:brushProperty name="color" value="#E71224"/>
    </inkml:brush>
  </inkml:definitions>
  <inkml:trace contextRef="#ctx0" brushRef="#br0">58 1 24575,'0'0'0,"0"1"0,-2 10 0,0 15 0,0 18 0,0 16 0,0 14 0,2 14 0,-1 9 0,-1 0 0,-3-5 0,-4-6 0,-2-12 0,0-17 0,2-17-8191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122"/>
    </inkml:context>
    <inkml:brush xml:id="br0">
      <inkml:brushProperty name="width" value="0.05" units="cm"/>
      <inkml:brushProperty name="height" value="0.05" units="cm"/>
      <inkml:brushProperty name="color" value="#E71224"/>
    </inkml:brush>
  </inkml:definitions>
  <inkml:trace contextRef="#ctx0" brushRef="#br0">53 474 24575,'-4'-5'0,"0"-1"0,1 0 0,-1 0 0,1 0 0,1 0 0,-1 0 0,1 0 0,-3-13 0,2 9 0,-2-8 0,1 1 0,0 0 0,1-1 0,1 0 0,0-28 0,2 38 0,1 0 0,0 0 0,1 0 0,-1 0 0,1 0 0,1 1 0,-1-1 0,1 1 0,1 0 0,-1 0 0,1 0 0,1 0 0,-1 1 0,1-1 0,7-6 0,-1 2 0,1 2 0,0-1 0,1 2 0,0-1 0,0 2 0,1 0 0,18-7 0,5 1 0,64-15 0,-61 20 0,-1 2 0,50-3 0,-73 9 0,1 0 0,-1 1 0,1 0 0,-1 2 0,0 0 0,0 0 0,0 2 0,19 7 0,-28-9 0,1 1 0,-1 0 0,0 1 0,0 0 0,0 0 0,0 0 0,-1 1 0,0 0 0,0 0 0,-1 1 0,8 10 0,-8-7 0,1 0 0,-1 0 0,-1 1 0,0-1 0,-1 1 0,0 0 0,3 21 0,-4-8 0,-1 0 0,-1 1 0,-1-1 0,-1 0 0,-1 0 0,-1 0 0,-12 36 0,-1-12 0,-1 0 0,-3 0 0,-2-2 0,-2-1 0,-2-1 0,-2-1 0,-2-2 0,-1 0 0,-2-3 0,-44 40 0,64-66 0,1 0 0,-1-1 0,-1 0 0,-28 15 0,40-24 0,0-1 0,-1 0 0,1 0 0,0 0 0,-1 0 0,1 0 0,0-1 0,-1 1 0,1-1 0,-1 0 0,1 0 0,-1 0 0,1-1 0,-1 1 0,-2-2 0,2 1 0,0-1 0,0 1 0,0-1 0,1 0 0,-1-1 0,1 1 0,0-1 0,0 1 0,0-1 0,0 0 0,0 0 0,-2-4 0,-2-2-682,-11-20-1,-2-10-6143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670"/>
    </inkml:context>
    <inkml:brush xml:id="br0">
      <inkml:brushProperty name="width" value="0.05" units="cm"/>
      <inkml:brushProperty name="height" value="0.05" units="cm"/>
      <inkml:brushProperty name="color" value="#E71224"/>
    </inkml:brush>
  </inkml:definitions>
  <inkml:trace contextRef="#ctx0" brushRef="#br0">0 0 24575,'0'0'0,"0"0"0,1 21 0,1 0 0,7 28 0,0 5 0,7 193 0,-17 1 0,0-223 0,1-4-1365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770"/>
    </inkml:context>
    <inkml:brush xml:id="br0">
      <inkml:brushProperty name="width" value="0.05" units="cm"/>
      <inkml:brushProperty name="height" value="0.05" units="cm"/>
      <inkml:brushProperty name="color" value="#E71224"/>
    </inkml:brush>
  </inkml:definitions>
  <inkml:trace contextRef="#ctx0" brushRef="#br0">510 1 24575,'1'4'0,"12"53"0,-3-14 0,14 80-392,15 221-1,-39 132-392,-46 29-915,-30-3 1455,2-10 108,53-321-491,-31 196 492,45-329 216,-2 0 0,-22 55 0,23-73 117,-1-1 0,0-1 0,-2 0-1,0 0 1,-1-1 0,-21 22 0,-96 81 274,70-71-6335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024"/>
    </inkml:context>
    <inkml:brush xml:id="br0">
      <inkml:brushProperty name="width" value="0.05" units="cm"/>
      <inkml:brushProperty name="height" value="0.05" units="cm"/>
      <inkml:brushProperty name="color" value="#E71224"/>
    </inkml:brush>
  </inkml:definitions>
  <inkml:trace contextRef="#ctx0" brushRef="#br0">1 342 24575,'0'0'0,"5"-2"0,28-13 0,2 3 0,44-12 0,-29 11 0,449-127 0,-371 104 0,34-15 0,-70 20 0,-77 26-455,0 1 0,22-3 0,-16 5-6371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356"/>
    </inkml:context>
    <inkml:brush xml:id="br0">
      <inkml:brushProperty name="width" value="0.05" units="cm"/>
      <inkml:brushProperty name="height" value="0.05" units="cm"/>
      <inkml:brushProperty name="color" value="#E71224"/>
    </inkml:brush>
  </inkml:definitions>
  <inkml:trace contextRef="#ctx0" brushRef="#br0">0 111 24575,'13'-2'0,"51"-11"0,84-5 0,66 7 0,-3 1 0,-128 0-682,113-30-1,-167 34-6143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704"/>
    </inkml:context>
    <inkml:brush xml:id="br0">
      <inkml:brushProperty name="width" value="0.05" units="cm"/>
      <inkml:brushProperty name="height" value="0.05" units="cm"/>
      <inkml:brushProperty name="color" value="#E71224"/>
    </inkml:brush>
  </inkml:definitions>
  <inkml:trace contextRef="#ctx0" brushRef="#br0">1 84 24575,'0'0'0,"0"1"0,0 0 0,0 0 0,1 0 0,-1-1 0,0 1 0,1 0 0,-1-1 0,0 1 0,1 0 0,-1-1 0,1 1 0,-1 0 0,1-1 0,-1 1 0,1-1 0,0 1 0,-1-1 0,1 1 0,0 0 0,17 8 0,0-3 0,1 0 0,0-1 0,36 5 0,63 1 0,-115-11 0,67 2 86,0-2-1,1-4 0,84-15 1,-70 3-655,-1-4 0,99-38 0,-105 29-6257</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3.062"/>
    </inkml:context>
    <inkml:brush xml:id="br0">
      <inkml:brushProperty name="width" value="0.05" units="cm"/>
      <inkml:brushProperty name="height" value="0.05" units="cm"/>
      <inkml:brushProperty name="color" value="#E71224"/>
    </inkml:brush>
  </inkml:definitions>
  <inkml:trace contextRef="#ctx0" brushRef="#br0">59 1 24575,'-7'5'0,"3"4"0,0-1 0,0 1 0,0 0 0,2 0 0,-1 1 0,1-1 0,-1 11 0,1-10 0,-9 56 0,-1 88 0,13 68 0,11-71-1365,-5-89-5461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5.130"/>
    </inkml:context>
    <inkml:brush xml:id="br0">
      <inkml:brushProperty name="width" value="0.05" units="cm"/>
      <inkml:brushProperty name="height" value="0.05" units="cm"/>
      <inkml:brushProperty name="color" value="#E71224"/>
    </inkml:brush>
  </inkml:definitions>
  <inkml:trace contextRef="#ctx0" brushRef="#br0">1 0 24575,'0'0'0,"0"0"0,1 2 0,0-1 0,0 1 0,0-1 0,1 0 0,-1 1 0,1-1 0,2 2 0,-3-2 0,3 2 0,0-1 0,1 1 0,-1-1 0,1 0 0,0 0 0,-1-1 0,1 1 0,0-1 0,0 0 0,7 0 0,8 1 0,26-2 0,-27 0 0,148-1 0,129 1 0,-235 2 0,0 3 0,117 26 0,-96-9 0,121 48 0,-165-54 0,-1 1 0,-2 1 0,1 2 0,-2 2 0,-1 1 0,38 35 0,195 191 0,-234-218 0,-3 2 0,0 0 0,-3 2 0,0 2 0,-3 0 0,33 68 0,49 147 0,-55-125 0,42 119 0,-75-190 0,-2 1 0,10 86 0,-22-109 0,-2 0 0,-2-1 0,-1 1 0,-6 34 0,-34 131 0,40-189 0,-88 309 0,66-252 0,-3-1 0,-57 101 0,62-132 0,-1-2 0,-3 0 0,-51 53 0,29-41 0,-88 64 0,113-93 0,-2-1 0,1-1 0,-41 15 0,-82 21 0,112-42 0,0-1 0,-51 3 0,-17 2 0,86-8 0,-1 0 0,1 1 0,-31 12 0,7 2 0,-93 39 0,115-52 0,-1 0 0,0-1 0,0-1 0,0-1 0,-24 1 0,24-4 133,7 0-507,0 0-1,0 1 1,-17 3-1,13 1-6451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9.962"/>
    </inkml:context>
    <inkml:brush xml:id="br0">
      <inkml:brushProperty name="width" value="0.05" units="cm"/>
      <inkml:brushProperty name="height" value="0.05" units="cm"/>
      <inkml:brushProperty name="color" value="#E71224"/>
    </inkml:brush>
  </inkml:definitions>
  <inkml:trace contextRef="#ctx0" brushRef="#br0">1 82 24575,'0'0'0,"0"0"0,0 0 0,0 0 0,7-7 0,1 1 0,1 0 0,0 0 0,-1 1 0,2 0 0,-1 0 0,12-3 0,-1 1 0,1 1 0,22-3 0,12 3 0,0 2 0,59 3 0,-69 1 0,21-1 0,141 5 0,-181-1 0,-1 1 0,1 2 0,-1 0 0,33 13 0,94 48 0,-91-38 0,-11-7 0,61 40 0,-94-52 0,-2 1 0,1 1 0,-1 1 0,-1 0 0,-1 1 0,0 1 0,15 20 0,11 22 0,54 59 0,-90-112 0,0 0 0,0 1 0,0-1 0,-1 0 0,0 1 0,0-1 0,0 1 0,0 0 0,-1 0 0,0 0 0,0-1 0,0 1 0,0 7 0,-1 2 0,0 0 0,-1 0 0,-4 20 0,1-15 0,0-1 0,-2 0 0,0-1 0,-1 1 0,-1-1 0,-1-1 0,0 0 0,-1 0 0,-13 15 0,12-18 0,-1-1 0,0 0 0,-1 0 0,0-1 0,-22 14 0,13-12 0,-1-2 0,0 0 0,-27 9 0,-17 0 0,-123 20 0,167-36 0,-49 7 0,-93 1 0,-74-11 0,137-2 0,43-4-1365,48 6-5461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0.709"/>
    </inkml:context>
    <inkml:brush xml:id="br0">
      <inkml:brushProperty name="width" value="0.05" units="cm"/>
      <inkml:brushProperty name="height" value="0.05" units="cm"/>
      <inkml:brushProperty name="color" value="#E71224"/>
    </inkml:brush>
  </inkml:definitions>
  <inkml:trace contextRef="#ctx0" brushRef="#br0">579 1230 24575,'-14'0'0,"8"-1"0,0 0 0,0 0 0,0 0 0,0 0 0,0-1 0,0 0 0,0 0 0,0-1 0,1 0 0,-7-4 0,-7-5 0,-23-21 0,38 30 0,-199-194 0,162 154 0,-44-53 0,-14-16 0,124 115 0,226 53 0,-189-39 0,353 96 0,-295-74 0,160 75 0,-234-89 0,-30-15 0,20 8 0,-29-16 0,-8-6 0,-10-8 0,-119-68 0,18 13 0,60 30 0,-50-48 0,-41-52 0,-67-56 0,190 177 0,-55-43 0,62 49 0,-1 2 0,0-1 0,-26-9 0,39 17 0,-11-3 0,12 4 0,-1 0 0,1 0 0,0 0 0,-1 0 0,1-1 0,-1 1 0,1 0 0,0 0 0,-1 0 0,1 0 0,-1 0 0,1 0 0,-1 0 0,1 0 0,0 0 0,-1 1 0,1-1 0,-1 0 0,1 0 0,0 0 0,-1 0 0,0 1 0,17 1 0,7 0 0,-1 1 0,1 1 0,-1 1 0,0 1 0,-1 1 0,34 15 0,119 72 0,-131-69 0,74 45 0,142 77 0,-244-140 0,42 20 0,-51-25 0,-1 0 0,1 0 0,0 0 0,0-1 0,0 0 0,0-1 0,12 1 0,-18-1 0,1 0 0,-1 0 0,0 0 0,1 0 0,-1 0 0,0 0 0,1 0 0,-1 0 0,0 0 0,1 0 0,-1 0 0,0 0 0,1-1 0,-1 1 0,0 0 0,0 0 0,1 0 0,-1 0 0,0-1 0,1 1 0,-1 0 0,0 0 0,0 0 0,1-1 0,-1 1 0,0 0 0,0-1 0,0 1 0,0 0 0,1 0 0,-1-1 0,0 1 0,0 0 0,0-1 0,0 1 0,0 0 0,0-1 0,0 1 0,0 0 0,0-1 0,0 1 0,0 0 0,0-1 0,0 1 0,0 0 0,0-1 0,0 1 0,0 0 0,0-1 0,0 1 0,-1 0 0,1 0 0,0-1 0,-14-19 0,10 14 0,-44-55 0,-2 2 0,-3 2 0,-2 2 0,-82-62 0,-89-63 0,194 152 0,1-1 0,1-2 0,2 0 0,-35-51 0,60 77 0,1 3 0,1 0 0,0 1 0,-1-1 0,1 0 0,0 1 0,0-1 0,1 0 0,-1 0 0,0 0 0,1 0 0,-1 0 0,0-2 0,15 15 0,9 7 0,66 46 0,-82-59 24,69 42-1413</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3.934"/>
    </inkml:context>
    <inkml:brush xml:id="br0">
      <inkml:brushProperty name="width" value="0.05" units="cm"/>
      <inkml:brushProperty name="height" value="0.05" units="cm"/>
      <inkml:brushProperty name="color" value="#E71224"/>
    </inkml:brush>
  </inkml:definitions>
  <inkml:trace contextRef="#ctx0" brushRef="#br0">232 0 24575,'0'14'0,"0"10"0,1-11 0,-1 1 0,-2 17 0,1-27 0,1-1 0,-1 1 0,0-1 0,0 1 0,-1-1 0,1 1 0,-1-1 0,1 1 0,-1-1 0,0 0 0,-1 0 0,1 0 0,-3 3 0,-25 24 0,-31 38 0,45-44 0,0 0 0,-16 38 0,4-9 0,24-45 0,0 0 0,1 1 0,0 0 0,0 0 0,1 0 0,0 0 0,-1 17 0,4 66 0,0-48 0,-1-46 0,1 0 0,-1 1 0,0-1 0,1 0 0,-1 0 0,1 0 0,0 1 0,-1-1 0,1 0 0,0 1 0,0-1 0,2-2 0,17-17 0,-13 14 0,41-40 0,60-44 0,61-35 0,-63 50 0,-73 51 0,-8 5 0,1 1 0,40-21 0,-64 39 0,0 0 0,1-1 0,-1 1 0,0 0 0,1 0 0,-1 0 0,1 0 0,-1 1 0,1-1 0,0 1 0,-1-1 0,1 1 0,4 0 0,-7 0 0,0 1 0,0-1 0,0 0 0,1 0 0,-1 1 0,0-1 0,0 0 0,0 0 0,0 1 0,0-1 0,0 0 0,0 0 0,0 1 0,0-1 0,0 0 0,0 0 0,0 1 0,0-1 0,0 0 0,0 0 0,-1 1 0,1-1 0,0 0 0,0 0 0,0 0 0,0 1 0,0-1 0,0 0 0,-1 1 0,-5 9 0,4-7 0,-6 12 0,1 1 0,-11 33 0,-5 37 0,13-46 0,2-12 0,-29 126 0,28-110 0,-4 68 0,14-50 0,-1-54 0,15-16 0,28-19 0,47-37 0,36-40 0,-111 91 0,238-207 0,-249 216 0,1 0 0,-1 0 0,8-3 0,-10 6 0,-1 0 0,1 0 0,0 0 0,0 1 0,-1-1 0,1 1 0,0-1 0,0 1 0,0-1 0,0 1 0,0 0 0,0 0 0,0 0 0,2 1 0,-4-1 0,0 0 0,1 1 0,-1-1 0,0 1 0,0-1 0,1 1 0,-1-1 0,0 0 0,0 1 0,0-1 0,1 1 0,-1-1 0,0 1 0,0-1 0,0 1 0,0 0 0,0-1 0,0 1 0,0-1 0,0 1 0,0-1 0,0 1 0,0-1 0,-1 1 0,1 0 0,0 3 0,-2 71 0,1-14 0,-3 0 0,-13 77 0,-1-63 0,-7 43 0,22-97 0,1 0 0,1 1 0,2 34 0,-1-56 0,1 0 0,-1 0 0,1 0 0,-1 0 0,1 0 0,-1 0 0,1 0 0,-1 0 0,1 0 0,0 0 0,-1 0 0,1 0 0,-1 0 0,1-1 0,-1 1 0,0 0 0,1 0 0,-1-1 0,1 1 0,-1 0 0,1-1 0,21-12 0,-12 7 0,112-60 0,40-23 0,-116 61 0,61-50 0,14-30 0,-66 57 0,73-53 0,36 0 0,-159 102 0,-1-1 0,0 1 0,1 0 0,-1 1 0,1-1 0,0 1 0,0 0 0,9-1 0,-14 2 0,0 0 0,1 0 0,-1 0 0,0 0 0,0 0 0,0 0 0,1 0 0,-1 0 0,0 0 0,0 0 0,0 0 0,1 0 0,-1 0 0,0 1 0,0-1 0,0 0 0,0 0 0,1 0 0,-1 0 0,0 0 0,0 1 0,0-1 0,0 0 0,0 0 0,0 0 0,1 1 0,-1-1 0,0 0 0,0 0 0,0 0 0,0 1 0,0-1 0,0 0 0,0 0 0,0 0 0,0 1 0,0-1 0,-2 11 0,2-9 0,-15 58 0,-3-1 0,-3-1 0,-51 103 0,49-112 0,-31 99 0,3 56 0,47-183 0,0 0 0,2 0 0,0 0 0,1 33 0,28-88 0,84-80 0,12 9 0,22-22 0,-135 118 0,116-107 0,-87 84 0,58-38 0,-77 57 0,-5 3 0,32-16 0,-43 24 0,0 0 0,1 1 0,-1-1 0,1 1 0,-1 0 0,1 0 0,0 1 0,-1-1 0,1 1 0,0 0 0,0 0 0,6 1 0,-9 0 0,0 0 0,0 0 0,0 0 0,0 0 0,0 0 0,0 1 0,-1-1 0,1 1 0,0-1 0,-1 1 0,1-1 0,-1 1 0,0 0 0,1 0 0,-1-1 0,0 1 0,0 0 0,0 0 0,0 0 0,-1 0 0,1 3 0,3 5 0,-2 1 0,3 18 0,0 27 0,-4 78 0,-2-78 0,-12 159 0,-16-2 0,27-197 0,0 0 0,1 27 0,1-43-7,0 0-1,0 1 0,0-1 1,0 0-1,0 1 1,0-1-1,-1 0 0,1 0 1,0 1-1,0-1 0,0 0 1,-1 1-1,1-1 1,0 0-1,0 0 0,-1 0 1,1 1-1,0-1 1,0 0-1,-1 0 0,1 0 1,0 1-1,-1-1 0,1 0 1,0 0-1,-1 0 1,1 0-1,0 0 0,-1 0 1,1 0-1,-1 0 1,-1 1-1115</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39.006"/>
    </inkml:context>
    <inkml:brush xml:id="br0">
      <inkml:brushProperty name="width" value="0.05" units="cm"/>
      <inkml:brushProperty name="height" value="0.05" units="cm"/>
      <inkml:brushProperty name="color" value="#E71224"/>
    </inkml:brush>
  </inkml:definitions>
  <inkml:trace contextRef="#ctx0" brushRef="#br0">1102 225 24575,'-12'-1'0,"6"2"0,-85 1 0,0 5 0,1 3 0,1 4 0,0 5 0,-93 31 0,155-41 0,1 1 0,-50 27 0,60-27 0,0 1 0,0 0 0,1 2 0,0-1 0,-16 19 0,9-4 0,0 0 0,2 1 0,1 2 0,1 0 0,2 0 0,1 2 0,1 0 0,2 1 0,1 0 0,-12 67 0,12-28 0,4-1 0,3 105 0,7-131 0,1 0 0,2 0 0,2 0 0,2-1 0,17 47 0,-8-43 0,2-1 0,2-1 0,2 0 0,2-2 0,1-2 0,3 0 0,1-2 0,58 55 0,-66-74 0,1-1 0,1-1 0,0-1 0,2-1 0,0-2 0,0-1 0,47 16 0,-28-15 0,0-2 0,0-3 0,1-1 0,61 2 0,-48-9 0,-1-2 0,1-3 0,-1-3 0,115-25 0,-144 22 0,0-1 0,0-1 0,0-2 0,-2 0 0,0-3 0,0 0 0,-2-2 0,0 0 0,27-26 0,-10 3 0,-1-3 0,-2-1 0,-2-2 0,59-93 0,-62 78 0,-3-2 0,-2-1 0,38-120 0,-57 145 0,-2-1 0,-1 0 0,-3 0 0,-1-1 0,-2 0 0,-5-68 0,0 77 0,-3 1 0,-1 0 0,-1 1 0,-1-1 0,-2 1 0,-1 1 0,-2 0 0,-1 1 0,-19-31 0,6 19 0,-2 2 0,-55-59 0,-83-55 0,121 116 0,-2 2 0,-97-55 0,118 77 0,0 0 0,0 2 0,-2 1 0,1 2 0,-1 0 0,0 2 0,-52-4 0,39 10 0,1 1 0,0 3 0,0 1 0,0 2 0,1 2 0,0 1 0,-39 16 0,-262 129 0,306-137 0,1 1 0,1 2 0,0 1 0,2 2 0,0 1 0,-36 39 0,0 19-1365,13-7-5461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2.008"/>
    </inkml:context>
    <inkml:brush xml:id="br0">
      <inkml:brushProperty name="width" value="0.05" units="cm"/>
      <inkml:brushProperty name="height" value="0.05" units="cm"/>
      <inkml:brushProperty name="color" value="#E71224"/>
    </inkml:brush>
  </inkml:definitions>
  <inkml:trace contextRef="#ctx0" brushRef="#br0">0 997 24575,'0'0'0,"0"0"0,0-7 0,1-10 0,1-1 0,0 1 0,1-1 0,10-30 0,29-63 0,-41 109 0,149-309 0,-11 29 0,-122 239 0,-10 23 0,2 0 0,0 1 0,23-37 0,-26 49-1365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0.423"/>
    </inkml:context>
    <inkml:brush xml:id="br0">
      <inkml:brushProperty name="width" value="0.05" units="cm"/>
      <inkml:brushProperty name="height" value="0.05" units="cm"/>
      <inkml:brushProperty name="color" value="#E71224"/>
    </inkml:brush>
  </inkml:definitions>
  <inkml:trace contextRef="#ctx0" brushRef="#br0">10407 282 24575,'-1'0'0,"1"0"0,0 1 0,-1-1 0,1 0 0,-1 0 0,1 0 0,-1 0 0,1 1 0,0-1 0,-1 0 0,1 0 0,0 1 0,-1-1 0,1 0 0,0 1 0,-1-1 0,1 0 0,0 1 0,0-1 0,-1 0 0,1 1 0,-10 16 0,-14 30 0,9-16 0,-52 105-63,-121 224-393,138-282 154,-2-2 1,-4-2 0,-119 119-1,95-117 36,-3-5 0,-177 118 0,125-109-751,-187 82 0,-160 28-1268,172-87 1382,-453 89 0,491-145 538,-2-12 0,-288 0 1,294-37 364,-1-13 0,-512-95 0,341 10 0,5-18 0,-583-243 0,344 63 31,25-44-186,197 65-31,21-23 185,185 97 2131,85 67-314,9 25-1229,115 88 281,-1 1-1,-51-20 0,89 42-857,-9-4 146,1 1 0,0 0 1,-1 0-1,1 1 0,-1 0 0,-10 0 0,10 2-6532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3.729"/>
    </inkml:context>
    <inkml:brush xml:id="br0">
      <inkml:brushProperty name="width" value="0.05" units="cm"/>
      <inkml:brushProperty name="height" value="0.05" units="cm"/>
      <inkml:brushProperty name="color" value="#E71224"/>
    </inkml:brush>
  </inkml:definitions>
  <inkml:trace contextRef="#ctx0" brushRef="#br0">1 1 24575,'0'0'0,"0"0"0,0 0 0,10 4 0,-4-1 0,100 38 0,138 73 0,279 144 0,-435-224 0,177 44 0,-255-76 6,68 17-691,97 38-1,-156-49-6140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4.694"/>
    </inkml:context>
    <inkml:brush xml:id="br0">
      <inkml:brushProperty name="width" value="0.05" units="cm"/>
      <inkml:brushProperty name="height" value="0.05" units="cm"/>
      <inkml:brushProperty name="color" value="#E71224"/>
    </inkml:brush>
  </inkml:definitions>
  <inkml:trace contextRef="#ctx0" brushRef="#br0">0 0 24575,'0'19'0,"1"-16"0,-1 0 0,0 0 0,1 0 0,0 0 0,0 0 0,0 0 0,0-1 0,0 1 0,1 0 0,-1 0 0,1-1 0,0 1 0,0-1 0,0 1 0,0-1 0,2 2 0,6 5 0,-1-2 0,18 12 0,3-1 0,61 27 0,38 6 0,-59-25 0,163 68 0,60 22 0,6-16 0,473 70 0,-432-105 0,-27-5 0,-247-50 0,245 48 0,-287-52 0,-2 0 0,42 6 0,-63-12-49,0 1 1,0-1-1,1 0 0,-1 0 0,0 0 1,0 1-1,0-1 0,0 0 0,0 1 1,0-1-1,0 1 0,0-1 0,0 1 1,0 0-1,-1-1 0,1 1 0,0 0 1,0-1-1,0 1 0,-1 0 0,1 0 1,0 0-1,-1 0 0,1 0 0,-1 0 0,1 0 1,0 2-1,3 9-6777</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7.422"/>
    </inkml:context>
    <inkml:brush xml:id="br0">
      <inkml:brushProperty name="width" value="0.05" units="cm"/>
      <inkml:brushProperty name="height" value="0.05" units="cm"/>
      <inkml:brushProperty name="color" value="#E71224"/>
    </inkml:brush>
  </inkml:definitions>
  <inkml:trace contextRef="#ctx0" brushRef="#br0">2031 71 24575,'-19'0'0,"-151"-3"0,115-1 0,-59-11 0,-221-29 0,250 40 0,1 4 0,-86 10 0,115-3 0,1 3 0,0 2 0,-62 21 0,73-17 0,1 2 0,1 1 0,1 2 0,-50 35 0,50-26 0,1 1 0,1 2 0,2 2 0,2 1 0,1 2 0,1 1 0,-28 48 0,37-50 0,3 1 0,1 0 0,2 2 0,1 0 0,2 0 0,2 2 0,2-1 0,-7 69 0,14-79 0,2 1 0,2-1 0,1 1 0,1-1 0,2 0 0,1 0 0,1 0 0,21 53 0,-18-58 0,2-1 0,0-1 0,2 0 0,1-1 0,1-1 0,0 0 0,2-1 0,0-1 0,2 0 0,30 23 0,-16-19-51,0-3 1,1-1-1,1-1 0,1-2 0,0-1 1,2-3-1,43 11 0,-7-8-84,0-3-1,142 6 1,-106-16 135,1-6 0,215-32 0,-266 22 0,-1-2 0,-1-4 0,-1-1 0,87-45 0,-66 23 0,-2-4 0,107-84 0,-144 97-10,0-3 0,-2-1 1,-2-1-1,-2-2 0,-1-2 1,-2-1-1,-2-1 0,-2-2 1,-2-1-1,23-61 0,-36 76 74,-2 0-1,-2-1 1,0 0 0,-3 0-1,-1-1 1,-1 0-1,-2 1 1,-1-1 0,-1 0-1,-3 0 1,0 1-1,-14-50 1,13 68-61,0-1 1,-1 1-1,-1 1 0,0-1 1,-1 1-1,-1 0 0,0 1 1,-16-19-1,11 17 1,-1 1 1,0 0-1,-1 1 0,-1 1 0,0 0 1,-19-9-1,1 4 1,-1 2-1,0 2 1,-1 1-1,0 1 1,-1 3 0,-69-8-1,32 10 167,-112 4 0,132 6-740,1 2 0,-94 22 0,79-8-6257</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9.338"/>
    </inkml:context>
    <inkml:brush xml:id="br0">
      <inkml:brushProperty name="width" value="0.05" units="cm"/>
      <inkml:brushProperty name="height" value="0.05" units="cm"/>
      <inkml:brushProperty name="color" value="#E71224"/>
    </inkml:brush>
  </inkml:definitions>
  <inkml:trace contextRef="#ctx0" brushRef="#br0">59 0 24575,'-14'0'0,"-31"0"0,60 7 0,28 9 0,86 18 0,-89-24 0,535 163-678,-439-123 603,414 142-18,-379-140 109,224 37 1,-182-49 630,-126-22-481,-81-17-166,3 1 0,-1 0 0,1-1 0,0 0 0,0 0 0,0-1 0,14-2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0.279"/>
    </inkml:context>
    <inkml:brush xml:id="br0">
      <inkml:brushProperty name="width" value="0.05" units="cm"/>
      <inkml:brushProperty name="height" value="0.05" units="cm"/>
      <inkml:brushProperty name="color" value="#E71224"/>
    </inkml:brush>
  </inkml:definitions>
  <inkml:trace contextRef="#ctx0" brushRef="#br0">1 622 24575,'8'-4'0,"1"1"0,0 0 0,0 0 0,0 1 0,15-3 0,-3 2 0,219-37 0,26-5 0,-76 2 0,193-70 0,-348 101 0,398-150 0,-67 17 0,-336 135 0,54-11 0,-66 18 0,1 0 0,-1 2 0,1 0 0,24 3 0,-40-2 0,35 2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3.972"/>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4.492"/>
    </inkml:context>
    <inkml:brush xml:id="br0">
      <inkml:brushProperty name="width" value="0.05" units="cm"/>
      <inkml:brushProperty name="height" value="0.05" units="cm"/>
      <inkml:brushProperty name="color" value="#E71224"/>
    </inkml:brush>
  </inkml:definitions>
  <inkml:trace contextRef="#ctx0" brushRef="#br0">0 762 24575,'0'0'0,"0"0"0,0 0 0,0 0 0,0 0 0,0 0 0,0 0 0,10 0 0,15-1 0,0-1 0,0-1 0,30-7 0,74-27 0,7-1 0,-106 31 0,413-106 0,-35-11 0,424-69 0,-753 177 0,388-90 0,3 9 0,-429 92 0,79 2 0,-120 2-23,0 1-1,0 0 0,0 0 1,0 0-1,1 0 0,-1 0 0,0-1 1,0 1-1,0 0 0,0 0 1,0 0-1,0-1 0,0 1 1,1 0-1,-1 0 0,0 0 1,0-1-1,0 1 0,0 0 1,0 0-1,0 0 0,0-1 0,0 1 1,0 0-1,0 0 0,0 0 1,0-1-1,0 1 0,0 0 1,-1 0-1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5.996"/>
    </inkml:context>
    <inkml:brush xml:id="br0">
      <inkml:brushProperty name="width" value="0.05" units="cm"/>
      <inkml:brushProperty name="height" value="0.05" units="cm"/>
      <inkml:brushProperty name="color" value="#E71224"/>
    </inkml:brush>
  </inkml:definitions>
  <inkml:trace contextRef="#ctx0" brushRef="#br0">129 1 24575,'0'0'0,"0"0"0,-1 0 0,0 0 0,1 0 0,-1 0 0,0 0 0,1 0 0,-1 0 0,1 0 0,-1 0 0,1 0 0,-1 0 0,0 1 0,1-1 0,-1 0 0,1 0 0,-2 1 0,1 6 0,0-1 0,0 1 0,1-1 0,-1 1 0,1-1 0,2 11 0,-1 6 0,0 43 0,10 74 0,-4-65 0,-3 76 0,-5-155 0,0-1 0,-1 0 0,1 1 0,-1-1 0,0 0 0,0 1 0,0 0 0,-1 0 0,-4-7 0,-3-5 0,-47-74 0,25 42 0,29 44 0,1 0 0,-1-1 0,1 1 0,0-1 0,1 1 0,-2-6 0,2 8 0,1 1 0,0-1 0,0 1 0,-1-1 0,1 1 0,0-1 0,0 1 0,0-1 0,1 1 0,-1-1 0,0 1 0,1 0 0,-1-1 0,0 1 0,1-1 0,0 1 0,-1 0 0,1-1 0,0 1 0,0 0 0,0-1 0,0 1 0,2-2 0,4-2 0,0 0 0,0 1 0,1 0 0,0 0 0,0 1 0,0 0 0,0 0 0,0 1 0,0 0 0,11-1 0,13 0 0,44 1 0,-62 2 0,201 2 0,-215-2 0,1 0 0,-1 0 0,1 0 0,-1 0 0,0 0 0,1 0 0,-1 0 0,0 1 0,1-1 0,-1 0 0,0 0 0,0 0 0,1 1 0,-1-1 0,0 0 0,0 0 0,1 1 0,-1-1 0,0 0 0,0 1 0,1-1 0,-1 0 0,0 1 0,0-1 0,0 0 0,0 1 0,0-1 0,0 0 0,0 1 0,0-1 0,0 0 0,1 1 0,-1-1 0,-1 0 0,1 1 0,-1 17 0,1-10 0,-1 1 0,0 1 0,-1-1 0,1 1 0,-2-1 0,1 0 0,-1 0 0,-1 0 0,0 0 0,-9 15 0,-8 18 0,2 0 0,-15 54 0,32-90 0,0 0 0,0 0 0,1 1 0,0-1 0,0 0 0,1 1 0,0-1 0,1 13 0,-12-10-1365</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9.191"/>
    </inkml:context>
    <inkml:brush xml:id="br0">
      <inkml:brushProperty name="width" value="0.05" units="cm"/>
      <inkml:brushProperty name="height" value="0.05" units="cm"/>
      <inkml:brushProperty name="color" value="#E71224"/>
    </inkml:brush>
  </inkml:definitions>
  <inkml:trace contextRef="#ctx0" brushRef="#br0">2 1 24575,'0'13'0,"-1"7"0,1-10 0,0 0 0,1 13 0,-1-20 0,1 0 0,-1-1 0,1 1 0,0 0 0,-1-1 0,1 1 0,1-1 0,-1 0 0,0 1 0,0-1 0,1 0 0,0 0 0,2 3 0,3 2 0,1-1 0,0 0 0,0-1 0,0 0 0,17 7 0,49 16 0,-37-15 0,202 80 0,-10 19 0,-196-94 0,184 102 0,-160-93 0,114 39 0,-100-45 0,-26-9 0,0 2 0,-1 1 0,45 24 0,-63-27 0,0-1 0,1-2 0,0 0 0,39 6 0,-2 0 0,28 5 0,99 10 0,-133-23 0,108 15 0,9 4 0,21 4 0,-160-24 0,0-2 0,67-2 0,-79-2 0,-23 0 342</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0.681"/>
    </inkml:context>
    <inkml:brush xml:id="br0">
      <inkml:brushProperty name="width" value="0.05" units="cm"/>
      <inkml:brushProperty name="height" value="0.05" units="cm"/>
      <inkml:brushProperty name="color" value="#E71224"/>
    </inkml:brush>
  </inkml:definitions>
  <inkml:trace contextRef="#ctx0" brushRef="#br0">47 1 24575,'0'25'0,"1"-10"0,-1 0 0,0 1 0,-2-1 0,1 0 0,-2 0 0,-6 21 0,4-20 0,0 1 0,2 0 0,-1 0 0,2 0 0,0 1 0,2 32 0,0 75 0,-7-188 0,2-88 0,5 96 0,1 54 0,-1 0 0,0 0 0,0 0 0,1 0 0,-1 0 0,0 0 0,1 0 0,-1 0 0,1 1 0,0-1 0,-1 0 0,1 0 0,0 0 0,-1 1 0,1-1 0,0 0 0,0 1 0,-1-1 0,1 0 0,0 1 0,0-1 0,0 1 0,0 0 0,0-1 0,0 1 0,0 0 0,0-1 0,0 1 0,1 0 0,5-1 0,0 0 0,13 0 0,-19 0 0,13 1 0,0 0 0,0 1 0,0 0 0,0 1 0,0 1 0,0 0 0,-1 1 0,1 0 0,-1 1 0,0 0 0,-1 1 0,1 1 0,14 10 0,46 41 0,-72-57 0,1 0 0,-1 0 0,0 0 0,0 0 0,0 1 0,0-1 0,0 0 0,0 0 0,0 1 0,-1-1 0,1 1 0,0-1 0,-1 1 0,1-1 0,-1 1 0,1-1 0,-1 1 0,0-1 0,0 1 0,1-1 0,-1 1 0,0 0 0,-1-1 0,1 1 0,0-1 0,0 1 0,-1-1 0,1 1 0,-1-1 0,1 1 0,-1-1 0,1 1 0,-2 1 0,-3 5 0,0 0 0,-1 0 0,0 0 0,-9 9 0,9-11 0,-8 9 0,0 0 0,-2-1 0,1-1 0,-2 0 0,-33 19 0,28-19 165,14-8-357,1 0 1,-1-1 0,1 0 0,-1 0 0,0-1-1,-1 0 1,-9 2 0,8-4-6635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1.578"/>
    </inkml:context>
    <inkml:brush xml:id="br0">
      <inkml:brushProperty name="width" value="0.05" units="cm"/>
      <inkml:brushProperty name="height" value="0.05" units="cm"/>
      <inkml:brushProperty name="color" value="#E71224"/>
    </inkml:brush>
  </inkml:definitions>
  <inkml:trace contextRef="#ctx0" brushRef="#br0">10798 843 24575,'-3'0'0,"1"-1"0,-1 1 0,1-1 0,0 0 0,-1 0 0,1 0 0,0 0 0,0 0 0,-2-2 0,-8-3 0,-5 0 0,0 0 0,-1 1 0,0 0 0,-33-3 0,-78 3 0,118 4 0,-94 3-203,0 3 0,-121 24 0,-204 71-405,-153 75-175,9 32-523,199-48 619,-63 25-48,-8-20 411,-312 59 324,-16-61 0,514-126 0,-2-12 0,0-11 0,-436-35 0,-63-74 0,7-38 0,286 33 0,11-39 0,28-53-212,313 129-21,-166-122 0,197 120 78,3-4 0,-99-108 0,121 110 102,4-2 0,3-3 0,-54-97 0,0-47-11,14-6 1292,80 189-1125,4 9 529,-1 0 1,-2 0 0,-18-29-1,9 29-613,4 10-5619</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3.588"/>
    </inkml:context>
    <inkml:brush xml:id="br0">
      <inkml:brushProperty name="width" value="0.05" units="cm"/>
      <inkml:brushProperty name="height" value="0.05" units="cm"/>
      <inkml:brushProperty name="color" value="#E71224"/>
    </inkml:brush>
  </inkml:definitions>
  <inkml:trace contextRef="#ctx0" brushRef="#br0">0 107 24575,'2'-1'0,"0"1"0,0 0 0,0-1 0,0 1 0,0 0 0,0 0 0,0 0 0,4 1 0,3 0 0,38-3 0,53-10 0,-23 3 0,413-13 0,-185 17 0,317-3 0,-131 16 0,-62-4 0,90 4 0,-309 8 0,55 2 0,404-13 0,-402-6 0,250 12 0,-61 1 0,-35 18 0,-4 32 0,-56 5 0,-308-60 0,82 2 0,53-12 0,-160 2 0,55-4 0,20-1 0,-98 6 0,1-1 0,-1 0 0,0 0 0,1 0 0,-1-1 0,8-3 0,-8 3 0,-1 0 0,1 0 0,0 0 0,0 1 0,0 0 0,0 0 0,5 0 0,-8 1 0,-1 0 0,1 0 0,0 0 0,-1 0 0,1 0 0,-1 0 0,1 0 0,-1 1 0,1-1 0,-1 1 0,1-1 0,-1 1 0,1 0 0,-1-1 0,1 1 0,-1 0 0,0 0 0,1 0 0,-1 0 0,0 0 0,0 0 0,0 0 0,0 0 0,0 1 0,0-1 0,0 0 0,0 1 0,-1-1 0,1 0 0,0 1 0,-1-1 0,1 1 0,-1-1 0,1 4 0,-1-4 0,1 1 0,0 0 0,-1 0 0,0 1 0,1-1 0,-1 0 0,0 0 0,0 0 0,0 0 0,-1 5 0,2-10 0,-1 0 0,0 1 0,0-1 0,0 0 0,0 1 0,-1-6 0,1-3 0,-2-16 0,-8-52 0,0 11 0,9 61 0,0-1 0,1 0 0,0 1 0,0-1 0,1 1 0,0-1 0,3-11 0,-3 16 0,0 1 0,0 0 0,0-1 0,0 1 0,1 0 0,-1 0 0,1 0 0,-1 0 0,1 0 0,0 0 0,0 0 0,0 0 0,0 1 0,0-1 0,0 1 0,0-1 0,0 1 0,1 0 0,-1 0 0,1 0 0,-1 0 0,0 0 0,1 1 0,0-1 0,4 0 0,15 0 0,1 0 0,0 1 0,-1 1 0,1 1 0,-1 1 0,0 1 0,39 12 0,-51-13 0,0 1 0,0 1 0,-1-1 0,1 2 0,-1-1 0,0 1 0,-1 1 0,1-1 0,-1 1 0,-1 1 0,11 12 0,-16-18 0,-1 0 0,1 1 0,-1-1 0,0 1 0,0-1 0,0 1 0,0 0 0,0-1 0,0 1 0,-1 0 0,0-1 0,1 1 0,-1 4 0,0-1 0,-1-1 0,0 0 0,0 0 0,0 0 0,0 1 0,-4 7 0,-2 0 0,0 0 0,-1 0 0,0 0 0,-11 12 0,6-10-273,-1-1 0,-1-1 0,0 1 0,-30 18 0,34-24-6553</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6.359"/>
    </inkml:context>
    <inkml:brush xml:id="br0">
      <inkml:brushProperty name="width" value="0.05" units="cm"/>
      <inkml:brushProperty name="height" value="0.05" units="cm"/>
      <inkml:brushProperty name="color" value="#E71224"/>
    </inkml:brush>
  </inkml:definitions>
  <inkml:trace contextRef="#ctx0" brushRef="#br0">11 2654 24575,'0'0'0,"0"0"0,0 0 0,0 0 0,-1 0 0,1 0 0,0 0 0,-1 0 0,1 0 0,0 0 0,-1-1 0,1 1 0,0 0 0,-1 0 0,1 0 0,0 0 0,0-1 0,-1 1 0,1 0 0,0 0 0,0-1 0,-1 1 0,1 0 0,0 0 0,0-1 0,0 1 0,-1 0 0,1-1 0,0 1 0,0 0 0,0 0 0,0-1 0,-2-11 0,2 10 0,-2-18 0,2 0 0,1 0 0,0 0 0,2 0 0,8-36 0,1 14 0,28-68 0,192-340 0,-178 362-138,114-141 0,85-59-184,-223 255 316,31-34 6,3 3 0,3 2 0,94-65 0,294-161 0,-368 241 0,3 4 0,1 5 0,138-41 0,326-36 0,-293 67 0,56-18-69,239-44-227,6 36 111,-431 66 185,2 6 0,-1 7 0,-1 4 0,0 7 0,0 6 0,148 43 0,-172-33 0,290 72 0,-337-91 18,200 44 303,-182-36-197,95 39 0,-85-21 65,-2 3 0,152 100 0,-187-107-189,77 38 0,-107-61 0,23 16 0,-27-16 0,-14-10 0,-1 0 0,0 0 0,1-1 0,0 1 0,-1-1 0,1 0 0,0 0 0,-1 0 0,1 0 0,0-1 0,0 0 0,0 1 0,0-1 0,0-1 0,-1 1 0,1-1 0,0 1 0,0-1 0,0 0 0,-1 0 0,1-1 0,-1 1 0,1-1 0,-1 0 0,5-3 0,1-2 0,-4 4 0,-1 0 0,1-1 0,-1 1 0,0-1 0,0 0 0,-1-1 0,6-6 0,-22 35 0,8-17 0,0 1 0,1 0 0,0 0 0,0 1 0,1-1 0,0 1 0,0 0 0,1 0 0,1 0 0,-2 11 0,5 26 0,-3-46 0,0-1 0,0 1 0,0 0 0,0-1 0,0 1 0,0 0 0,0 0 0,0 0 0,1-1 0,-1 1 0,-2 0 0,-7-1 0,5-1 0,0-1 0,-1 1 0,2-1 0,-1 0 0,0 0 0,0-1 0,1 0 0,0 0 0,0 0 0,0 0 0,0 0 0,-3-6 0,2 2 0,-1 0 0,2 0 0,-1-1 0,1 0 0,0 0 0,-3-13 0,5 12 0,-1-1 0,2 1 0,0-1 0,0 1 0,0-1 0,2 0 0,-1 1 0,1-1 0,5-19 0,-4 24 0,-1 1 0,1 0 0,1 0 0,-1 0 0,1 0 0,0 0 0,0 0 0,0 0 0,0 1 0,1 0 0,0 0 0,0 0 0,0 0 0,1 0 0,-1 1 0,1 0 0,-1 0 0,1 0 0,0 1 0,8-3 0,-3 1 0,0 1 0,0 1 0,0 0 0,1 0 0,0 1 0,-1 0 0,14 2 0,-8 0 0,0 1 0,-1 0 0,1 2 0,18 6 0,-2 2 0,-1 2 0,0 1 0,52 35 0,-23-7 0,-53-37 0,0 0 0,0 1 0,0 0 0,-1 0 0,9 13 0,-14-18 0,-1 0 0,1 0 0,-1 0 0,1 0 0,-1 0 0,1-1 0,-1 1 0,0 0 0,0 0 0,0 0 0,0 0 0,-1 0 0,1 0 0,0 0 0,-1 0 0,1 0 0,-1 0 0,0-1 0,1 1 0,-1 0 0,0 0 0,0-1 0,0 1 0,0-1 0,-3 4 0,-3 3 0,-1 0 0,1 0 0,-12 7 0,18-14 0,-15 11 0,0 0 0,-1-1 0,-1-1 0,0-1 0,-22 8 0,-3-1 0,-53 11 0,23-10-1365,41-10-5461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120"/>
    </inkml:context>
    <inkml:brush xml:id="br0">
      <inkml:brushProperty name="width" value="0.05" units="cm"/>
      <inkml:brushProperty name="height" value="0.05" units="cm"/>
      <inkml:brushProperty name="color" value="#E71224"/>
    </inkml:brush>
  </inkml:definitions>
  <inkml:trace contextRef="#ctx0" brushRef="#br0">464 1 24575,'-2'2'0,"1"0"0,-1 0 0,1 0 0,0 0 0,0 0 0,0 0 0,0 1 0,0-1 0,0 0 0,0 4 0,-1 2 0,-54 230 23,21-84-154,-166 627-409,196-765 540,-133 651 0,138-664 0,-6 36 270,-1 51 0,7-88-335,-1-1 15,1-1 1,0 1-1,0-1 0,0 0 1,0 1-1,0-1 0,0 1 1,0-1-1,0 1 0,0-1 1,1 0-1,-1 1 0,0-1 1,0 1-1,0-1 0,0 0 1,0 1-1,1-1 0,-1 0 1,0 1-1,0-1 0,1 1 1,0-1-1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530"/>
    </inkml:context>
    <inkml:brush xml:id="br0">
      <inkml:brushProperty name="width" value="0.05" units="cm"/>
      <inkml:brushProperty name="height" value="0.05" units="cm"/>
      <inkml:brushProperty name="color" value="#E71224"/>
    </inkml:brush>
  </inkml:definitions>
  <inkml:trace contextRef="#ctx0" brushRef="#br0">604 0 24575,'0'0'0,"0"1"0,-4 14 0,-3 23 0,5-19 0,-26 121-359,-6-1 1,-95 249-1,113-348 354,-114 300-371,13 5-340,28 7 20,70-242 540,-8 140 0,25-207 58,4 51 1,0-77-4718</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0.803"/>
    </inkml:context>
    <inkml:brush xml:id="br0">
      <inkml:brushProperty name="width" value="0.05" units="cm"/>
      <inkml:brushProperty name="height" value="0.05" units="cm"/>
      <inkml:brushProperty name="color" value="#E71224"/>
    </inkml:brush>
  </inkml:definitions>
  <inkml:trace contextRef="#ctx0" brushRef="#br0">1554 48 24575,'-21'1'0,"-103"16"0,66-7 0,-293 58-391,242-40 195,-127 50 0,192-59 196,1 1 0,1 2 0,1 1 0,1 3 0,-68 56 0,78-55 0,1 2 0,1 1 0,1 2 0,2 0 0,1 2 0,2 0 0,-20 42 0,22-33 0,2 1 0,2 1 0,1 0 0,-9 60 0,17-65 0,2 0 0,2 0 0,1 1 0,2-1 0,8 55 0,-3-66 0,1 0 0,1-1 0,2 0 0,0 0 0,2-1 0,1 0 0,28 44 0,-19-40 0,1-1 0,2-1 0,1-1 0,1-1 0,46 37 0,-27-30 0,1-3 0,2-2 0,0-1 0,2-3 0,1-2 0,1-3 0,1-1 0,69 14 0,-59-21-78,1-3 0,0-2 0,0-4 1,106-6-1,-89-5-103,0-3 1,-1-4-1,96-31 0,-125 29 86,-1-2 0,0-2 0,-1-2 0,-2-2 0,-1-2 0,0-2-1,-3-2 1,71-65 0,-80 62 68,-1-1-1,-2-2 0,-1-1 1,44-74-1,-60 85 30,0-1-1,-2 1 0,-1-2 0,-2 0 0,0 0 1,-2-1-1,-1 0 0,3-52 0,-9 41-1,-1 1 0,-3-1 0,-1 1 0,-2 1 0,-1-1 0,-2 1 0,-24-59 0,12 48 0,-2 0 0,-1 2 0,-3 1 0,-2 1 0,-40-46 0,32 48 0,-1 3 0,-2 1 0,-2 3 0,-1 1 0,-2 2 0,-2 2 0,-67-34 0,86 51-13,-1 3 0,0 0-1,0 2 1,-1 1-1,-1 1 1,1 2 0,-1 1-1,0 1 1,0 2 0,-1 2-1,1 0 1,0 2-1,0 2 1,0 1 0,-57 16-1,59-11-24,0 1-1,1 2 0,1 0 1,0 2-1,1 1 0,0 1 0,1 2 1,1 0-1,1 2 0,-24 26 1,6 4-4636</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5.272"/>
    </inkml:context>
    <inkml:brush xml:id="br0">
      <inkml:brushProperty name="width" value="0.05" units="cm"/>
      <inkml:brushProperty name="height" value="0.05" units="cm"/>
      <inkml:brushProperty name="color" value="#E71224"/>
    </inkml:brush>
  </inkml:definitions>
  <inkml:trace contextRef="#ctx0" brushRef="#br0">1 46 24575,'0'17'0,"3"3"0,0 0 0,1-1 0,1 1 0,13 29 0,38 72 0,-49-107 0,1 0 0,0-1 0,17 22 0,-21-31 0,-1 0 0,0-1 0,1 0 0,-1 0 0,1 0 0,0-1 0,0 1 0,0-1 0,0 0 0,0 0 0,1 0 0,-1 0 0,1-1 0,-1 0 0,1 0 0,0 0 0,5 0 0,-2-1 0,0-1 0,0 1 0,0-2 0,0 1 0,0-1 0,0 0 0,0-1 0,-1 0 0,13-6 0,3-4 0,36-27 0,155-134-382,-106 84-1413,-1 3-4219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6.038"/>
    </inkml:context>
    <inkml:brush xml:id="br0">
      <inkml:brushProperty name="width" value="0.05" units="cm"/>
      <inkml:brushProperty name="height" value="0.05" units="cm"/>
      <inkml:brushProperty name="color" value="#E71224"/>
    </inkml:brush>
  </inkml:definitions>
  <inkml:trace contextRef="#ctx0" brushRef="#br0">14 342 24575,'-3'12'0,"0"1"0,0 1 0,1 0 0,1 0 0,0 0 0,1 0 0,0 0 0,3 19 0,-2-27 0,0 1 0,1 0 0,0 0 0,0-1 0,0 1 0,1-1 0,0 0 0,0 0 0,0 0 0,1 0 0,0 0 0,0-1 0,1 0 0,-1 0 0,1 0 0,11 8 0,-14-12 0,0 1 0,1-1 0,-1 0 0,1 0 0,-1 0 0,1 0 0,-1-1 0,1 1 0,0-1 0,-1 1 0,1-1 0,0 0 0,-1 0 0,1 0 0,0-1 0,-1 1 0,1 0 0,0-1 0,-1 0 0,1 0 0,-1 0 0,4-1 0,4-3 0,0-1 0,0-1 0,17-13 0,163-152 0,-115 99 0,223-197-1365,-247 228-5461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8.065"/>
    </inkml:context>
    <inkml:brush xml:id="br0">
      <inkml:brushProperty name="width" value="0.05" units="cm"/>
      <inkml:brushProperty name="height" value="0.05" units="cm"/>
      <inkml:brushProperty name="color" value="#E71224"/>
    </inkml:brush>
  </inkml:definitions>
  <inkml:trace contextRef="#ctx0" brushRef="#br0">1760 371 24575,'-9'-8'0,"-15"-10"0,-49-28 0,40 27 0,-13-8 0,-1 2 0,-1 2 0,-1 2 0,-1 2 0,-76-17 0,75 26-39,-1 2-1,0 3 1,0 2 0,0 2-1,0 2 1,0 3-1,0 2 1,0 2 0,1 3-1,1 2 1,-52 20 0,69-20 24,1 1 0,0 2 0,2 2 0,0 0 1,1 2-1,1 1 0,-42 40 0,43-32 19,0 1-1,2 1 0,2 1 1,1 1-1,1 0 1,-25 59-1,26-44-3,2 1 0,2 1 0,-12 70 0,17-47 0,-5 131 0,16-167 0,1 1 0,11 65 0,-7-81 0,0 0 0,2-1 0,0 0 0,1 0 0,22 38 0,-12-32-46,1 0 0,1-1 1,2-1-1,0-2 0,2 0 0,0-1 1,2-1-1,49 30 0,-26-21-107,2-3 0,0-3 0,2-1 0,65 17 1,-55-23 109,0-3 0,1-3 1,0-2-1,1-4 0,121-5 1,-105-6 46,-1-4 0,0-3 0,-1-4 0,98-34 0,-133 35-86,-1-1-1,0-3 1,-2-1-1,0-2 0,-2-1 1,0-3-1,42-38 1,-30 19 60,-3-3 0,-1-1 0,-3-3 0,-1-2 0,65-114 0,-91 136 23,-1-2 0,-1 0 0,-2 0 0,-2-2 0,11-56 0,-18 62-15,0 0 1,-2 0-1,-2-1 1,-1 1-1,-1-1 1,-12-61-1,5 59 62,-1 0-1,-1 1 0,-2 1 1,-1-1-1,-2 2 1,-35-53-1,28 53-21,-2 0-1,-1 2 0,-1 0 0,-1 2 1,-60-43-1,44 39-29,0 3 1,-78-36 0,91 51 24,-1 0-1,0 3 1,-1 1 0,0 1-1,-42-4 1,35 9 136,-1 1 1,1 3-1,-42 6 1,25 1-729,-83 23-1,33 2-4844</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9.168"/>
    </inkml:context>
    <inkml:brush xml:id="br0">
      <inkml:brushProperty name="width" value="0.05" units="cm"/>
      <inkml:brushProperty name="height" value="0.05" units="cm"/>
      <inkml:brushProperty name="color" value="#E71224"/>
    </inkml:brush>
  </inkml:definitions>
  <inkml:trace contextRef="#ctx0" brushRef="#br0">0 183 24575,'0'2'0,"0"0"0,0 0 0,0 0 0,1 0 0,-1 0 0,1 0 0,-1 0 0,1-1 0,-1 1 0,1 0 0,0 0 0,0 0 0,0-1 0,2 3 0,-1 0 0,68 112 0,-36-62 0,-18-28 0,29 45 0,-38-61 0,1 0 0,1 0 0,-1-1 0,15 12 0,-19-19 0,0 1 0,0-1 0,0 1 0,0-1 0,0 0 0,0-1 0,1 1 0,-1-1 0,1 0 0,0 0 0,-1 0 0,1-1 0,0 1 0,-1-1 0,7-1 0,2 0 0,-1-1 0,0-1 0,0 0 0,22-9 0,2-4-54,-1-2-1,0-1 0,-2-1 1,38-31-1,115-112-453,-7-23-857,-118 115-4680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3.729"/>
    </inkml:context>
    <inkml:brush xml:id="br0">
      <inkml:brushProperty name="width" value="0.05" units="cm"/>
      <inkml:brushProperty name="height" value="0.05" units="cm"/>
      <inkml:brushProperty name="color" value="#E71224"/>
    </inkml:brush>
  </inkml:definitions>
  <inkml:trace contextRef="#ctx0" brushRef="#br0">1 20 24575,'0'0'0,"0"0"0,0 0 0,0 0 0,2 0 0,3-2 0,6-4 0,3 0 0,-1 1-8191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3.474"/>
    </inkml:context>
    <inkml:brush xml:id="br0">
      <inkml:brushProperty name="width" value="0.05" units="cm"/>
      <inkml:brushProperty name="height" value="0.05" units="cm"/>
      <inkml:brushProperty name="color" value="#E71224"/>
    </inkml:brush>
  </inkml:definitions>
  <inkml:trace contextRef="#ctx0" brushRef="#br0">653 336 24575,'0'-15'0,"-3"3"0,0 0 0,0 1 0,-8-19 0,5 15 0,-2-4 0,-1-1 0,-1 2 0,0 0 0,-25-33 0,26 39 0,-2 0 0,0 1 0,0 0 0,-1 1 0,0 0 0,-1 1 0,-16-10 0,23 16 0,0 0 0,-1 0 0,1 1 0,0 0 0,-1 0 0,1 0 0,-1 1 0,0 0 0,0 0 0,1 1 0,-1 0 0,0 0 0,0 1 0,-10 1 0,8 1 0,-1 0 0,1 0 0,0 1 0,0 0 0,1 0 0,-1 1 0,1 0 0,0 1 0,-12 10 0,0 4 0,0 0 0,2 1 0,0 1 0,2 0 0,0 1 0,1 1 0,2 1 0,-22 51 0,20-34 0,2 1 0,2 0 0,2 1 0,-8 84 0,15-90 0,1 0 0,6 42 0,-3-63 0,0 0 0,2 1 0,0-2 0,1 1 0,1 0 0,13 28 0,-16-39 0,1-1 0,0 1 0,0-1 0,0 1 0,0-1 0,1-1 0,0 1 0,0 0 0,0-1 0,0 0 0,1-1 0,10 6 0,-9-6 0,1 0 0,0 0 0,0-1 0,0 0 0,0-1 0,0 0 0,0 0 0,1 0 0,9-2 0,0-1 0,-1 0 0,0-1 0,0-2 0,-1 1 0,1-2 0,-1 0 0,0-1 0,0-1 0,16-10 0,-3-2 0,0-1 0,-1-1 0,-1-1 0,36-41 0,-31 26 0,-2-1 0,44-73 0,-30 27 0,-3-1 0,55-173 0,-77 199 0,-14 50 0,-5 10 0,0 0 0,0 0 0,0 0 0,0 0 0,1 0 0,-1 0 0,0-1 0,0 1 0,0 0 0,0 0 0,0 0 0,1 0 0,-1 0 0,0 0 0,0 0 0,0 0 0,0 0 0,1 0 0,-1 0 0,0 0 0,0 0 0,0 0 0,0 0 0,1 0 0,-1 0 0,0 0 0,0 0 0,0 0 0,1 0 0,0 1 0,0 0 0,0 0 0,1 1 0,-1-1 0,0 0 0,0 1 0,-1-1 0,1 0 0,1 2 0,53 96 0,45 74 0,13-9 0,-97-145 171,31 31 0,-39-43-415,0 0 0,0-1 0,1 0 0,0-1 1,0 0-1,17 7 0,9-2-6582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4.108"/>
    </inkml:context>
    <inkml:brush xml:id="br0">
      <inkml:brushProperty name="width" value="0.05" units="cm"/>
      <inkml:brushProperty name="height" value="0.05" units="cm"/>
      <inkml:brushProperty name="color" value="#E71224"/>
    </inkml:brush>
  </inkml:definitions>
  <inkml:trace contextRef="#ctx0" brushRef="#br0">1 144 24575,'0'2'0,"0"-1"0,0 1 0,-1 0 0,1-1 0,0 1 0,1 0 0,-1 2 0,1-1 0,1 15 0,1-1 0,0 0 0,2 0 0,7 19 0,32 62 0,-36-83 0,0-1 0,1 0 0,16 21 0,-21-30 0,0-1 0,1 0 0,-1 0 0,1 0 0,-1-1 0,1 0 0,0 0 0,0 0 0,1 0 0,-1-1 0,0 1 0,1-1 0,10 2 0,-3-3 0,0-1 0,-1 0 0,1 0 0,0-1 0,0-1 0,-1 0 0,1-1 0,19-7 0,13-6-42,-1-2-1,-1-1 0,-1-3 0,0-1 1,49-38-1,-12 1-971,106-104 0,-95 73-4893</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5.396"/>
    </inkml:context>
    <inkml:brush xml:id="br0">
      <inkml:brushProperty name="width" value="0.05" units="cm"/>
      <inkml:brushProperty name="height" value="0.05" units="cm"/>
      <inkml:brushProperty name="color" value="#E71224"/>
    </inkml:brush>
  </inkml:definitions>
  <inkml:trace contextRef="#ctx0" brushRef="#br0">1614 198 24575,'-4'-6'0,"-3"-4"0,-2 4 0,0 0 0,0 1 0,0 0 0,-1 1 0,-16-6 0,-54-10 0,47 14-31,1 3-1,-1 0 0,0 3 1,0 0-1,1 2 1,-1 2-1,-54 12 0,18 3-124,0 2-1,-93 44 0,111-42 133,0 2 0,2 3 0,1 1 0,2 2 0,-59 52 0,58-38-72,3 2 0,1 2 1,3 1-1,2 3 0,2 1 0,-47 95 1,55-88-1,3 0 0,2 2 0,3 0 1,3 1-1,3 1 0,-9 95 0,20-88 96,2 0 0,4 0 0,3 0 0,3 0 0,3-1 0,3-1 0,26 71 0,-27-98-70,3-1-1,1-1 1,2-1-1,30 47 1,-30-59 19,0-1 1,1-1 0,2-1-1,1-1 1,0-1-1,36 26 1,-28-28 7,1-1-1,1-1 0,1-3 1,0 0-1,1-2 1,0-2-1,70 15 1,-44-17-86,0-3-1,1-2 1,-1-3 0,67-6-1,-67-2 95,1-3-1,-1-3 1,-1-2-1,0-3 1,-1-2-1,73-35 1,-69 22 43,-1-2 0,-2-3 0,-2-2 1,-1-3-1,68-65 0,-78 59-8,-2-1 0,-2-3 0,-2-2 0,-3-1 0,-2-2 0,-2-2 0,-4-1 0,-1-1 0,-4-2 0,22-77 0,-32 75 0,-2-1 0,-4 0 0,-2-1 0,-3 0 0,-4 0 0,-2-1 0,-10-67 0,3 83 0,-2 0 0,-2 0 0,-3 1 0,-1 1 0,-3 1 0,-2 0 0,-3 2 0,-1 0 0,-2 2 0,-2 1 0,-2 1 0,-2 2 0,-2 1 0,-1 1 0,-44-34 0,49 48 0,-1 2 0,-2 1 0,0 1 0,-1 2 0,0 2 0,-2 1 0,0 2 0,-1 2 0,0 1 0,-1 1 0,0 3 0,0 1 0,-1 2 0,1 2 0,-1 1 0,0 2 0,-70 11 0,55-1 34,1 3 0,0 1 0,1 3 0,-52 26 1,16-1-461,-113 76 1,94-46-2979</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6.537"/>
    </inkml:context>
    <inkml:brush xml:id="br0">
      <inkml:brushProperty name="width" value="0.05" units="cm"/>
      <inkml:brushProperty name="height" value="0.05" units="cm"/>
      <inkml:brushProperty name="color" value="#E71224"/>
    </inkml:brush>
  </inkml:definitions>
  <inkml:trace contextRef="#ctx0" brushRef="#br0">1753 1 24575,'-281'11'0,"-33"36"-372,227-28 186,-136 50 0,140-35-14,1 3-1,-83 52 0,102-50 38,3 3-1,1 2 0,-53 53 1,90-76 149,2 1 1,0 1-1,1 0 1,1 2-1,1 0 0,2 0 1,0 2-1,2 0 1,1 1-1,1 0 1,1 0-1,-8 43 0,13-37 20,0 0 0,2 1 0,2-1 0,1 1 0,2 0 0,10 58 0,-2-51-48,1 0 1,1-1-1,3 0 0,39 76 0,-25-65-67,2-1 0,2-2 0,2-1 0,56 58 0,-61-76 73,1-1-1,1-2 1,1-1-1,1-2 0,2-1 1,0-2-1,40 17 0,-30-20 37,1-1 0,0-3 0,1-1 0,1-3 0,0-2 0,0-2 0,88 0 0,-82-8 0,0-3 0,0-2 0,-1-2 0,0-3 0,-1-2 0,91-37 0,-86 25 12,0-2 0,-2-3 0,-2-3 0,-1-1 0,-1-3 0,74-72-1,-90 74 7,-2-1-1,-2-2 0,-1-1 0,-2-2 0,-2 0 0,-2-2 0,-2-1 1,33-89-1,-47 102-13,-1-1 0,-1 1 1,-2-1-1,-2 0 0,0-1 1,-3 1-1,0 0 0,-2-1 0,-2 1 1,-1 0-1,-16-55 0,10 53-4,-1 1 0,-2 0-1,-1 1 1,-2 0 0,-1 1-1,-1 1 1,-2 1-1,-1 1 1,-2 1 0,-39-37-1,32 38-6,-2 1 0,0 2 0,-1 2 0,-2 1 0,0 1 0,-1 2 0,-1 2 0,-1 1 0,0 3 0,-46-10 0,42 14-38,-1 1 0,1 3 0,-1 1 0,0 3 0,0 1 0,0 2 0,0 2 0,0 2 1,-58 18-1,39-4-247,1 3 1,1 2-1,1 3 1,-89 59-1,105-58 292,1 2 0,-56 54 0,38-22-276,-58 78 0,-42 80-2482</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9.792"/>
    </inkml:context>
    <inkml:brush xml:id="br0">
      <inkml:brushProperty name="width" value="0.05" units="cm"/>
      <inkml:brushProperty name="height" value="0.05" units="cm"/>
      <inkml:brushProperty name="color" value="#E71224"/>
    </inkml:brush>
  </inkml:definitions>
  <inkml:trace contextRef="#ctx0" brushRef="#br0">0 708 24575,'3'17'0,"-1"-12"0,0 0 0,1 0 0,-1-1 0,1 1 0,0-1 0,0 0 0,1 0 0,4 5 0,-7-8 0,1 1 0,0-1 0,0 1 0,0-1 0,0 0 0,0 0 0,0 0 0,0 0 0,0 0 0,0 0 0,1 0 0,-1-1 0,0 1 0,0-1 0,1 1 0,-1-1 0,0 0 0,1 0 0,-1 0 0,5-1 0,-2-1 0,0 1 0,0-1 0,0 0 0,0-1 0,-1 1 0,8-6 0,27-24 0,-37 31 0,322-303-167,-230 207-849,101-136-1,-124 136-4974</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10.565"/>
    </inkml:context>
    <inkml:brush xml:id="br0">
      <inkml:brushProperty name="width" value="0.05" units="cm"/>
      <inkml:brushProperty name="height" value="0.05" units="cm"/>
      <inkml:brushProperty name="color" value="#E71224"/>
    </inkml:brush>
  </inkml:definitions>
  <inkml:trace contextRef="#ctx0" brushRef="#br0">0 244 24575,'1'10'0,"-1"0"0,2-1 0,-1 1 0,2-1 0,-1 0 0,7 16 0,-2-9 0,1 0 0,16 24 0,-20-34 0,1 0 0,-1 1 0,1-2 0,1 1 0,-1 0 0,1-1 0,0 0 0,0 0 0,10 4 0,-11-6 0,0-1 0,1 0 0,-1 0 0,1 0 0,0-1 0,-1 0 0,1 0 0,0 0 0,0-1 0,0 0 0,0 0 0,-1 0 0,10-3 0,7-1 0,0-2 0,-1-1 0,1 0 0,31-17 0,80-52 0,-61 28-732,-2-3-1,110-107 1,-90 70-5262</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3.391"/>
    </inkml:context>
    <inkml:brush xml:id="br0">
      <inkml:brushProperty name="width" value="0.1" units="cm"/>
      <inkml:brushProperty name="height" value="0.1" units="cm"/>
      <inkml:brushProperty name="color" value="#E71224"/>
    </inkml:brush>
  </inkml:definitions>
  <inkml:trace contextRef="#ctx0" brushRef="#br0">250 0 24575,'-1'0'0,"0"1"0,-1-1 0,1 0 0,0 0 0,0 1 0,0-1 0,0 0 0,0 1 0,0-1 0,0 1 0,0 0 0,0-1 0,0 1 0,0 0 0,1-1 0,-1 1 0,0 0 0,0 0 0,1 0 0,-1 0 0,0 0 0,0 1 0,-11 25 0,9-18 0,-14 42 0,2 0 0,-12 80 0,-4 111 0,27-205 0,-13 138 0,-50 353 0,42-413-1365,15-74-5461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4.393"/>
    </inkml:context>
    <inkml:brush xml:id="br0">
      <inkml:brushProperty name="width" value="0.1" units="cm"/>
      <inkml:brushProperty name="height" value="0.1" units="cm"/>
      <inkml:brushProperty name="color" value="#E71224"/>
    </inkml:brush>
  </inkml:definitions>
  <inkml:trace contextRef="#ctx0" brushRef="#br0">50 12 24575,'-3'0'0,"0"-1"0,0 0 0,0 0 0,1-1 0,-5-1 0,7 3 0,0-2 0,6 1 0,7 1 0,8 0 0,-1 2 0,0 0 0,0 1 0,0 1 0,31 10 0,-37-9 0,0 0 0,0 2 0,-1-1 0,0 2 0,0 0 0,-1 0 0,0 1 0,15 14 0,-24-20 0,0 1 0,0 0 0,0 0 0,0 0 0,-1 0 0,1 1 0,-1-1 0,0 1 0,-1-1 0,1 1 0,-1 0 0,0-1 0,0 1 0,0 0 0,-1 0 0,1 0 0,-1 0 0,0 0 0,-1 5 0,-2 7 0,-1 1 0,0 0 0,-13 30 0,-8 16 0,-4-1 0,-2-1 0,-3-1 0,-2-2 0,-47 57 0,55-83 0,-35 33 0,63-66 0,-1 0 0,1 0 0,0 0 0,-1 1 0,1-1 0,0 0 0,-1 0 0,1 0 0,0 1 0,0-1 0,0 0 0,-1 1 0,1-1 0,0 0 0,0 0 0,0 1 0,0-1 0,-1 0 0,1 1 0,0-1 0,0 0 0,0 1 0,0-1 0,0 0 0,0 1 0,0-1 0,0 0 0,0 1 0,0-1 0,0 1 0,0-1 0,0 0 0,0 1 0,0-1 0,0 0 0,1 1 0,-1-1 0,0 0 0,0 0 0,0 1 0,1-1 0,-1 0 0,0 1 0,0-1 0,0 0 0,1 0 0,-1 0 0,0 1 0,1-1 0,-1 0 0,0 0 0,0 0 0,1 1 0,-1-1 0,0 0 0,1 0 0,-1 0 0,1 0 0,25 5 0,-21-5 0,22 2 0,0-1 0,0-1 0,35-5 0,79-18 0,-112 17 0,25-4-120,17-5-295,0 4 0,87-3 0,-102 15-6411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5.395"/>
    </inkml:context>
    <inkml:brush xml:id="br0">
      <inkml:brushProperty name="width" value="0.1" units="cm"/>
      <inkml:brushProperty name="height" value="0.1" units="cm"/>
      <inkml:brushProperty name="color" value="#E71224"/>
    </inkml:brush>
  </inkml:definitions>
  <inkml:trace contextRef="#ctx0" brushRef="#br0">0 70 24575,'0'0'0,"0"0"0,0 0 0,0 0 0,14-13 0,1 4 0,-1 2 0,1-1 0,1 2 0,-1 0 0,1 1 0,0 1 0,1 0 0,-1 1 0,1 1 0,-1 1 0,18 0 0,-28 1 0,0 0 0,0 0 0,0 1 0,0 0 0,0 0 0,0 1 0,0-1 0,10 6 0,-13-6 0,0 1 0,0 0 0,0 0 0,0 0 0,-1 1 0,1-1 0,-1 0 0,1 1 0,-1 0 0,0-1 0,0 1 0,0 0 0,-1 0 0,1 0 0,-1 0 0,1 1 0,0 3 0,0 5 0,0 0 0,0 0 0,-1 0 0,-1 0 0,0 0 0,-1 1 0,0-1 0,0 0 0,-2 0 0,-3 13 0,-7 15 0,-26 60 0,24-66 0,4-12 0,-10 32 0,22-54 0,-1 1 0,0-1 0,0 1 0,0-1 0,0 0 0,0 1 0,0-1 0,1 1 0,-1-1 0,0 0 0,0 1 0,1-1 0,-1 0 0,0 1 0,0-1 0,1 0 0,-1 0 0,0 1 0,1-1 0,-1 0 0,0 0 0,1 0 0,-1 1 0,0-1 0,1 0 0,-1 0 0,1 0 0,-1 0 0,0 0 0,1 0 0,-1 0 0,1 0 0,-1 0 0,1 0 0,0 0 0,22 2 0,-17-2 0,138 16 0,-115-11 0,1 1 0,51 18 0,-76-22 0,1 0 0,-1 1 0,1 0 0,-1 0 0,0 0 0,0 1 0,0-1 0,-1 1 0,1 0 0,6 9 0,-9-10 0,1 1 0,-1-1 0,0 1 0,0 0 0,-1 0 0,1 0 0,-1 0 0,0 0 0,0 0 0,0 0 0,-1 0 0,1 1 0,-1-1 0,0 0 0,0 0 0,-1 5 0,-2 3 0,1 0 0,-2 0 0,0-1 0,0 0 0,-1 1 0,0-1 0,-1-1 0,0 1 0,-1-1 0,0 0 0,-9 9 0,-3 2 0,-1-1 0,0-1 0,-41 29 0,44-36 0,-1-1 0,-1-1 0,0-1 0,-1 0 0,-29 9 0,19-10 0,-1-1 0,-62 5 0,19-7-1365,6-1-5461</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6.184"/>
    </inkml:context>
    <inkml:brush xml:id="br0">
      <inkml:brushProperty name="width" value="0.1" units="cm"/>
      <inkml:brushProperty name="height" value="0.1" units="cm"/>
      <inkml:brushProperty name="color" value="#E71224"/>
    </inkml:brush>
  </inkml:definitions>
  <inkml:trace contextRef="#ctx0" brushRef="#br0">164 0 24575,'-1'25'0,"-1"-1"0,-1 0 0,-8 35 0,-27 69 0,33-112 0,-38 99 0,-10 37 0,51-146 0,0 1 0,1 0 0,0-1 0,0 1 0,0 13 0,2-17 0,-1-1 0,0 1 0,1 0 0,0-1 0,-1 1 0,1-1 0,0 1 0,0-1 0,1 0 0,-1 1 0,0-1 0,1 0 0,0 0 0,-1 0 0,1 0 0,0 0 0,3 3 0,4 1 0,-1-1 0,1 1 0,1-2 0,-1 1 0,0-1 0,1-1 0,0 0 0,0 0 0,20 2 0,-3-2 0,1-1 0,40-3 0,-5-5 55,74-16 0,-21 1-1530,-76 17-5351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6.539"/>
    </inkml:context>
    <inkml:brush xml:id="br0">
      <inkml:brushProperty name="width" value="0.1" units="cm"/>
      <inkml:brushProperty name="height" value="0.1" units="cm"/>
      <inkml:brushProperty name="color" value="#E71224"/>
    </inkml:brush>
  </inkml:definitions>
  <inkml:trace contextRef="#ctx0" brushRef="#br0">129 0 24575,'0'0'0,"-15"196"0,6-109 0,-36 308-388,-6 79-117,45-406 99,3 1 1,7 73-1,3-82-5675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4.239"/>
    </inkml:context>
    <inkml:brush xml:id="br0">
      <inkml:brushProperty name="width" value="0.05" units="cm"/>
      <inkml:brushProperty name="height" value="0.05" units="cm"/>
      <inkml:brushProperty name="color" value="#E71224"/>
    </inkml:brush>
  </inkml:definitions>
  <inkml:trace contextRef="#ctx0" brushRef="#br0">213 0 24575,'0'0'0,"0"0"0,-1 0 0,1 1 0,-1-1 0,1 0 0,0 0 0,-1 0 0,1 0 0,-1 1 0,1-1 0,0 0 0,-1 0 0,1 1 0,0-1 0,-1 0 0,1 1 0,0-1 0,0 0 0,-1 1 0,1-1 0,0 1 0,-4 4 0,2 1 0,-1-1 0,1 0 0,-1 1 0,-1 10 0,1-6 0,-26 95-202,-18 136 1,2 116-375,31-230 510,-22 232 67,23 1-36,13-345 35,-1-1 0,1 1 0,1-1 0,0 0 0,1 0 0,1 0 0,0 0 0,5 15 0,-7-28 29,0 1 0,0 0 0,0 0 0,0-1 0,0 1 0,0-1 0,0 1 0,1-1 0,-1 1 0,0-1 0,1 0 0,0 0 0,-1 1 0,1-1 0,0 0 0,-1 0 0,1-1 0,0 1 0,0 0 0,0-1 0,0 1 0,0-1 0,-1 1 0,1-1 0,0 0 0,0 0 0,0 0 0,0 0 0,0 0 1,0-1-1,4 0 0,5-2 1,-1 0 1,1 0 0,-1-1 0,14-8 0,-22 11-41,51-28 14,84-63 0,11-7-5,-124 85 1,0 2 0,1 0 0,0 2-1,42-11 1,-28 12 0,-1 2 0,1 2 0,0 2 0,56 2 0,-67 2 0,-1 2 0,1 1 0,-1 1 0,0 1 0,0 1 0,0 2 0,26 12 0,-43-16 0,-1 0 0,0 0 0,0 1 0,0 0 0,0 1 0,-1 0 0,0 0 0,9 12 0,-13-15 0,-1 1 0,0-1 0,0 1 0,-1 0 0,1 0 0,-1 0 0,0 0 0,-1 0 0,1 0 0,-1 0 0,0 1 0,0-1 0,0 0 0,-1 1 0,0-1 0,0 1 0,0-1 0,-2 8 0,0-4 0,-1-1 0,0 0 0,0 0 0,-1 0 0,0 0 0,0-1 0,0 1 0,-1-1 0,-1 0 0,-5 6 0,-9 7 0,-38 32 0,17-21 0,-1-2 0,-1-1 0,-88 40 0,75-44 0,-2-2 0,-112 26 0,144-43-273,1 0 0,-1-2 0,0-1 0,-50-2 0,43-4-6553</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38.493"/>
    </inkml:context>
    <inkml:brush xml:id="br0">
      <inkml:brushProperty name="width" value="0.1" units="cm"/>
      <inkml:brushProperty name="height" value="0.1" units="cm"/>
      <inkml:brushProperty name="color" value="#E71224"/>
    </inkml:brush>
  </inkml:definitions>
  <inkml:trace contextRef="#ctx0" brushRef="#br0">355 582 24575,'-12'-14'0,"-19"-26"0,4 4 0,-12-10 0,-46-60 0,62 72 0,12 16 0,-1 0 0,0 1 0,-1 0 0,-30-27 0,35 37 0,3 3 0,0 0 0,0-1 0,0 1 0,-6-9 0,10 12 0,0 0 0,1 0 0,-1 0 0,0-1 0,1 1 0,-1 0 0,1 0 0,-1 0 0,1-1 0,0 1 0,-1 0 0,1-1 0,0 1 0,0 0 0,0-1 0,0 1 0,0 0 0,0 0 0,0-1 0,1 1 0,-1 0 0,0-1 0,1 1 0,-1 0 0,1 0 0,-1 0 0,1-1 0,0 1 0,0-1 0,4-3 0,0-1 0,0 1 0,1 1 0,-1-1 0,1 1 0,0 0 0,0 0 0,9-3 0,55-23 0,-67 29 0,21-8 0,1 1 0,0 1 0,0 2 0,0 0 0,1 1 0,-1 2 0,1 0 0,34 4 0,-56-2 0,-1 1 0,1-1 0,0 1 0,0 0 0,-1 0 0,1 1 0,0-1 0,-1 1 0,1-1 0,-1 1 0,0 0 0,5 4 0,-5-2 0,0-1 0,0 1 0,0-1 0,0 1 0,-1 0 0,0 0 0,0 0 0,0 0 0,0 1 0,2 6 0,5 26 0,-2 1 0,-1 0 0,-2-1 0,-2 1 0,-1 1 0,-6 55 0,0-64 0,0 0 0,-2-1 0,-2 0 0,0 0 0,-2-1 0,-1 0 0,-21 35 0,-126 174 0,115-178 0,18-24 0,10-15 0,1 1 0,0 1 0,-14 30 0,28-50 0,0 0 0,1 1 0,-1-1 0,1 0 0,-1 0 0,1 0 0,0 0 0,0 0 0,0 1 0,0-1 0,0 0 0,0 0 0,1 0 0,-1 0 0,1 0 0,0 0 0,-1 1 0,1-1 0,0-1 0,0 1 0,0 0 0,0 0 0,1 0 0,-1 0 0,0-1 0,1 1 0,-1-1 0,1 1 0,0-1 0,3 3 0,4 2 0,0 0 0,1 0 0,0-1 0,16 6 0,7 1 0,1-2 0,0-1 0,70 9 0,108-5 0,-201-12 0,327 1-1365,-321-2-5461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39.643"/>
    </inkml:context>
    <inkml:brush xml:id="br0">
      <inkml:brushProperty name="width" value="0.1" units="cm"/>
      <inkml:brushProperty name="height" value="0.1" units="cm"/>
      <inkml:brushProperty name="color" value="#E71224"/>
    </inkml:brush>
  </inkml:definitions>
  <inkml:trace contextRef="#ctx0" brushRef="#br0">55 216 24575,'-12'-2'0,"11"1"0,0 0 0,0 0 0,0 0 0,0 0 0,0 0 0,0 0 0,1 0 0,-1 0 0,0 0 0,1-1 0,-1 1 0,1 0 0,-1-1 0,1 1 0,-1 0 0,1-1 0,0 1 0,0 0 0,0-1 0,-1 1 0,2-1 0,-1 1 0,0 0 0,0-1 0,0 1 0,0 0 0,1-1 0,-1 1 0,1 0 0,-1-1 0,2-1 0,0-2 0,1 0 0,-1 0 0,1 1 0,1-1 0,-1 1 0,7-8 0,4 0 0,0 0 0,1 1 0,1 0 0,0 1 0,0 1 0,24-10 0,-16 9 0,1 2 0,1 0 0,49-8 0,-61 14 0,0 0 0,0 1 0,0 1 0,17 1 0,-27-1 0,1 1 0,-1 0 0,0 0 0,0 0 0,0 0 0,0 1 0,0 0 0,0-1 0,0 1 0,0 1 0,-1-1 0,1 1 0,-1-1 0,1 1 0,-1 0 0,0 0 0,5 7 0,-3-2 0,-1 1 0,0 0 0,0-1 0,0 1 0,-1 0 0,-1 1 0,0-1 0,0 0 0,0 1 0,-1-1 0,-1 1 0,0-1 0,0 1 0,-3 18 0,-1-7 0,0 0 0,-2 0 0,0-1 0,-2 0 0,-15 32 0,3-15 0,-3-1 0,-44 57 0,-66 58 0,55-63 0,42-48 0,-73 92 0,107-129 0,-8 12 0,10-15 0,-1 1 0,1 0 0,0-1 0,-1 1 0,1 0 0,0 0 0,-1-1 0,1 1 0,0 0 0,0 0 0,0-1 0,0 1 0,0 0 0,0 0 0,0 0 0,0-1 0,0 2 0,1-1 0,1-1 0,-1 0 0,0 1 0,0-1 0,0 0 0,1 0 0,-1 0 0,0 0 0,0 0 0,2-1 0,4 1 0,88 7 0,-14 1 0,-32-7 0,-1-3 0,1-1 0,57-13 0,139-42 0,-93 25-1365,-99 26-5461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42.654"/>
    </inkml:context>
    <inkml:brush xml:id="br0">
      <inkml:brushProperty name="width" value="0.1" units="cm"/>
      <inkml:brushProperty name="height" value="0.1" units="cm"/>
      <inkml:brushProperty name="color" value="#E71224"/>
    </inkml:brush>
  </inkml:definitions>
  <inkml:trace contextRef="#ctx0" brushRef="#br0">49 1 24575,'-5'16'0,"-4"31"0,2-1 0,0 82 0,3-40 0,-1-30 0,-6 149 0,11-152 0,11 95 0,-9-133-341,1 1 0,1-1-1,8 22 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53.874"/>
    </inkml:context>
    <inkml:brush xml:id="br0">
      <inkml:brushProperty name="width" value="0.1" units="cm"/>
      <inkml:brushProperty name="height" value="0.1" units="cm"/>
      <inkml:brushProperty name="color" value="#E71224"/>
    </inkml:brush>
  </inkml:definitions>
  <inkml:trace contextRef="#ctx0" brushRef="#br0">227 455 24575,'-16'-7'0,"-54"-28"0,51 27 0,1 0 0,0-2 0,1 0 0,-26-19 0,41 27 0,0 0 0,0-1 0,-1 1 0,2 0 0,-1-1 0,0 1 0,0-1 0,1 0 0,-1 0 0,1 0 0,0 1 0,0-1 0,0 0 0,0 0 0,0 0 0,1-1 0,0 1 0,-1 0 0,1 0 0,0 0 0,0 0 0,1 0 0,-1 0 0,1-1 0,0 1 0,-1 0 0,1 0 0,3-5 0,0-1 0,1 1 0,0-1 0,0 1 0,1 0 0,0 0 0,1 1 0,14-14 0,0 4 0,1 0 0,1 1 0,38-19 0,-16 13 0,52-18 0,-72 32 0,0 0 0,48-7 0,-59 13 0,1 1 0,-1 0 0,1 1 0,-1 1 0,0 0 0,25 6 0,-34-6 0,-1 0 0,1 1 0,0 0 0,-1 0 0,0 0 0,1 0 0,-1 1 0,0-1 0,0 1 0,0 0 0,-1 1 0,1-1 0,-1 0 0,1 1 0,-1 0 0,-1 0 0,1 0 0,0 0 0,-1 0 0,0 1 0,0-1 0,0 1 0,0-1 0,-1 1 0,0 0 0,0 0 0,0-1 0,0 10 0,-1 9 0,0 1 0,-2-1 0,-6 33 0,-21 67 0,21-93 0,-1 0 0,-2-1 0,-1 0 0,-1-1 0,-2 0 0,0-1 0,-2-1 0,-1 0 0,-25 27 0,40-51 0,-5 9 0,8-11 0,-1 0 0,1 0 0,0 0 0,0 0 0,0 1 0,0-1 0,0 0 0,0 0 0,0 0 0,0 0 0,0 1 0,0-1 0,0 0 0,0 0 0,0 0 0,0 0 0,0 1 0,0-1 0,0 0 0,0 0 0,0 0 0,0 0 0,0 1 0,0-1 0,0 0 0,0 0 0,0 0 0,0 1 0,0-1 0,0 0 0,0 0 0,0 0 0,1 0 0,-1 0 0,0 1 0,0-1 0,0 0 0,0 0 0,0 0 0,0 0 0,1 0 0,-1 0 0,0 0 0,0 0 0,0 0 0,0 1 0,1-1 0,-1 0 0,0 0 0,0 0 0,0 0 0,1 0 0,-1 0 0,0 0 0,0 0 0,0 0 0,31 2 0,55-3 0,-32 0 0,58 0 0,155 1 0,-261 0 0,0 0 0,0 1 0,0 0 0,0 0 0,0 0 0,11 4 0,-15-4 0,0 1 0,0-1 0,0 0 0,0 1 0,0-1 0,0 1 0,0-1 0,0 1 0,-1 0 0,1 0 0,-1 0 0,1 0 0,-1 0 0,0 0 0,0 1 0,0-1 0,0 0 0,0 0 0,1 4 0,0 6 0,0-1 0,-1 1 0,0-1 0,-1 1 0,0 0 0,-1-1 0,0 1 0,-4 13 0,0-1 0,-2 0 0,-18 45 0,8-36 17,0-1 0,-2 0 1,-2-1-1,-1-1 0,-1-2 0,-30 30 0,-6-1-760,-111 82 1,147-122-6084</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54.977"/>
    </inkml:context>
    <inkml:brush xml:id="br0">
      <inkml:brushProperty name="width" value="0.1" units="cm"/>
      <inkml:brushProperty name="height" value="0.1" units="cm"/>
      <inkml:brushProperty name="color" value="#E71224"/>
    </inkml:brush>
  </inkml:definitions>
  <inkml:trace contextRef="#ctx0" brushRef="#br0">472 48 24575,'0'0'0,"0"0"0,1-1 0,-1 1 0,0-1 0,1 1 0,-1-1 0,0 1 0,1-1 0,-1 1 0,1-1 0,-1 1 0,1-1 0,-1 1 0,1 0 0,0-1 0,-1 1 0,1 0 0,-1-1 0,1 1 0,0 0 0,0 0 0,17-7 0,-13 6 0,24-7 0,0 1 0,1 1 0,-1 1 0,2 2 0,-1 1 0,54 3 0,-76 0 0,1 0 0,0 0 0,-1 1 0,0 0 0,1 1 0,-1 0 0,0 0 0,14 8 0,-18-8 0,1 0 0,-1 1 0,1-1 0,-1 1 0,0 0 0,-1 0 0,1 0 0,-1 1 0,0-1 0,0 1 0,0 0 0,-1 0 0,1 0 0,2 10 0,-1-1 0,-2-1 0,1 1 0,-2 0 0,0 0 0,-1 0 0,0 0 0,-2 16 0,-2-3 0,-1 0 0,-14 43 0,5-33 0,-1-1 0,-2-1 0,-2 0 0,-1-1 0,-1-1 0,-2-1 0,-1-1 0,-2-1 0,-30 28 0,86-60 0,-18 2 0,1 0 0,-1 1 0,1 1 0,0 0 0,-1 0 0,0 1 0,0 1 0,0 0 0,0 1 0,0 0 0,-1 0 0,0 2 0,0-1 0,18 16 0,-26-20 0,-1 0 0,0 0 0,0 1 0,0-1 0,0 1 0,0-1 0,-1 1 0,1 0 0,-1 0 0,0-1 0,1 1 0,-1 0 0,-1 0 0,1 0 0,0 0 0,-1 1 0,1-1 0,-1 0 0,0 0 0,0 4 0,-1-3 0,0 0 0,0 0 0,0 0 0,-1 0 0,1 0 0,-1 0 0,0 0 0,0 0 0,0-1 0,0 1 0,-1-1 0,0 0 0,1 1 0,-7 4 0,-9 6 0,0 0 0,0-2 0,-2 0 0,-39 18 0,-93 26 0,61-29-341,-2-4 0,0-4-1,-152 10 1,175-25-6485</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5.512"/>
    </inkml:context>
    <inkml:brush xml:id="br0">
      <inkml:brushProperty name="width" value="0.1" units="cm"/>
      <inkml:brushProperty name="height" value="0.1" units="cm"/>
      <inkml:brushProperty name="color" value="#E71224"/>
    </inkml:brush>
  </inkml:definitions>
  <inkml:trace contextRef="#ctx0" brushRef="#br0">1 35 24575,'0'-26'0,"0"18"0,0 17 0,0 497 0,0-501 0,0 0 0,0 1 0,0 0 0,1-1 0,1 9 0,-1-12 0,-1 0 0,1 0 0,0 0 0,0-1 0,0 1 0,0 0 0,0-1 0,0 1 0,0-1 0,0 1 0,1-1 0,-1 0 0,1 1 0,-1-1 0,1 0 0,-1 0 0,3 1 0,7 3 0,0-1 0,0 0 0,0-1 0,1 0 0,-1-1 0,1 0 0,0-1 0,17 0 0,94-10 0,-97 6-170,-1-2-1,0 0 0,1-2 1,-2-1-1,1 0 0,-1-2 1,44-26-1,-41 20-6655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5.871"/>
    </inkml:context>
    <inkml:brush xml:id="br0">
      <inkml:brushProperty name="width" value="0.1" units="cm"/>
      <inkml:brushProperty name="height" value="0.1" units="cm"/>
      <inkml:brushProperty name="color" value="#E71224"/>
    </inkml:brush>
  </inkml:definitions>
  <inkml:trace contextRef="#ctx0" brushRef="#br0">8 0 24575,'10'274'0,"-3"103"0,-27-112-1365,16-216-5461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6.682"/>
    </inkml:context>
    <inkml:brush xml:id="br0">
      <inkml:brushProperty name="width" value="0.1" units="cm"/>
      <inkml:brushProperty name="height" value="0.1" units="cm"/>
      <inkml:brushProperty name="color" value="#E71224"/>
    </inkml:brush>
  </inkml:definitions>
  <inkml:trace contextRef="#ctx0" brushRef="#br0">97 0 24575,'0'0'0,"0"0"0,-7 6 0,3 1 0,0 1 0,1-1 0,0 1 0,0 0 0,1 0 0,0 0 0,-1 10 0,0 1 0,-5 19 0,-32 160 0,33-149 0,2 0 0,2 56 0,3-103 0,0 0 0,0 1 0,0-1 0,1 0 0,-1 0 0,1 0 0,-1 0 0,1 0 0,0 0 0,0 0 0,0 0 0,0 0 0,0 0 0,0 0 0,0 0 0,1-1 0,2 4 0,0-2 0,-1-1 0,1 1 0,0-1 0,0 0 0,0-1 0,1 1 0,-1-1 0,5 2 0,13 2 11,1-1-1,-1 0 0,1-2 1,0-1-1,40-2 1,113-24-415,-104 13-620,-47 8-5802</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7.120"/>
    </inkml:context>
    <inkml:brush xml:id="br0">
      <inkml:brushProperty name="width" value="0.1" units="cm"/>
      <inkml:brushProperty name="height" value="0.1" units="cm"/>
      <inkml:brushProperty name="color" value="#E71224"/>
    </inkml:brush>
  </inkml:definitions>
  <inkml:trace contextRef="#ctx0" brushRef="#br0">132 11 24575,'0'0'0,"0"-1"0,0 1 0,1 0 0,-1-1 0,0 1 0,0 0 0,0 0 0,0-1 0,0 1 0,0 0 0,0-1 0,0 1 0,0 0 0,0-1 0,0 1 0,0 0 0,-1 0 0,1-1 0,0 1 0,0 0 0,0-1 0,0 1 0,0 0 0,-1 0 0,1-1 0,0 1 0,0 0 0,0 0 0,-1 0 0,1-1 0,0 1 0,0 0 0,-1 0 0,1 0 0,0 0 0,0-1 0,-1 1 0,1 0 0,0 0 0,-1 0 0,1 0 0,0 0 0,-1 0 0,1 0 0,0 0 0,0 0 0,-1 0 0,1 0 0,0 0 0,-1 0 0,1 0 0,0 0 0,-1 0 0,0 1 0,-1 0 0,1 0 0,-1 0 0,1 0 0,0 0 0,-1 0 0,1 0 0,0 1 0,-2 1 0,-2 6 0,1-1 0,-1 1 0,1 0 0,1 0 0,0 1 0,0-1 0,1 1 0,-2 13 0,3-14 0,-36 347 0,32-269 0,-24 455-1901,27-450-4389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7.709"/>
    </inkml:context>
    <inkml:brush xml:id="br0">
      <inkml:brushProperty name="width" value="0.05" units="cm"/>
      <inkml:brushProperty name="height" value="0.05" units="cm"/>
      <inkml:brushProperty name="color" value="#E71224"/>
    </inkml:brush>
  </inkml:definitions>
  <inkml:trace contextRef="#ctx0" brushRef="#br0">0 3880 24575,'0'-3'0,"4"-112"0,-2 99 0,1 1 0,0-1 0,1 1 0,1 0 0,8-20 0,2 6 17,0-1 0,39-50 0,51-48-250,-102 124 213,53-59-148,3 2-1,2 3 1,3 2 0,2 4-1,126-77 1,-112 85 168,2 5 0,1 3 0,2 3 0,141-33 0,-111 42 0,0 5 0,2 5 0,132 1 0,331 46-947,-1 47-18,-572-79 965,727 129-2474,-3 23 235,-643-134 1963,771 146 276,11-57 0,1278-62 0,-1676-78 25,-3-36-356,5-46-661,-9-31 458,-118 19 327,-7-15 0,-6-15 1,-7-14-1,-8-14 0,-8-14 0,366-305 1,-114 6 139,-387 321 190,153-201 1,-43-10 3051,-269 361-2063,-1-2 1,14-33-1,-23 43-4603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2.680"/>
    </inkml:context>
    <inkml:brush xml:id="br0">
      <inkml:brushProperty name="width" value="0.05" units="cm"/>
      <inkml:brushProperty name="height" value="0.05" units="cm"/>
      <inkml:brushProperty name="color" value="#E71224"/>
    </inkml:brush>
  </inkml:definitions>
  <inkml:trace contextRef="#ctx0" brushRef="#br0">1 143 24575,'120'-2'0,"209"-31"0,229-42 0,-292 49-1365,-209 19-5461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5.365"/>
    </inkml:context>
    <inkml:brush xml:id="br0">
      <inkml:brushProperty name="width" value="0.05" units="cm"/>
      <inkml:brushProperty name="height" value="0.05" units="cm"/>
      <inkml:brushProperty name="color" value="#E71224"/>
    </inkml:brush>
  </inkml:definitions>
  <inkml:trace contextRef="#ctx0" brushRef="#br0">1989 1 24575,'-6'0'0,"1"1"0,0 0 0,0 0 0,0 0 0,0 1 0,0 0 0,-7 4 0,3-2 0,-119 62 0,68-33 0,-43 24-283,2 4-1,-111 91 0,79-42-62,5 5-1,-124 145 0,176-170 151,4 4 0,4 2-1,-108 206 1,108-154-9,8 2-1,-53 198 1,98-295 617,3 0-1,2 1 1,-3 56-1,12-91-284,0 0-1,2 1 1,0-1 0,2 0-1,0 0 1,1 0 0,0 0-1,2-1 1,0 0-1,2 0 1,-1 0 0,12 17-1,1-7-126,1-1 0,1-1 0,44 39 0,-38-38 0,-1 1 0,32 42 0,-53-60 0,1 1 0,-1-1 0,-1 1 0,0 1 0,0-1 0,-1 1 0,-1-1 0,0 1 0,2 13 0,-4-8 0,0 0 0,0 0 0,-2 0 0,0 0 0,-6 31 0,-3-12 0,-1 0 0,-2 0 0,-1-2 0,-1 1 0,-25 37 0,31-56 0,-5 8 0,-12 27 0,23-44 0,0 1 0,1-1 0,0 1 0,0 0 0,0 0 0,1-1 0,1 1 0,-1 11 0,1-16 0,1-1 0,-1 0 0,1 0 0,0 0 0,0 0 0,-1 0 0,1 0 0,0 0 0,0 0 0,1-1 0,-1 1 0,0 0 0,1-1 0,-1 1 0,3 1 0,4 4 0,0-1 0,10 6 0,-6-4 0,12 9 0,9 5 0,0 3 0,47 45 0,-71-62 0,-2 0 0,1 1 0,-1 0 0,-1 1 0,1 0 0,-2 0 0,1 0 0,-2 0 0,1 1 0,-1 0 0,-1 0 0,0 0 0,0 0 0,0 13 0,-2-8 0,-1-1 0,-1 1 0,0 0 0,-1-1 0,-5 18 0,-27 75 0,24-78 0,-182 473-699,-33 98-973,185-471 1358,5 1-1,-30 234 1,57-262 314,4 1 0,4 0 0,19 131 0,-2-116 0,6-1 0,58 176 0,-53-217-116,2-1 0,5-1 0,2-2 0,3-2 0,4-1 0,2-2 0,4-3 0,2-2-1,84 79 1,-87-99 130,1-2 0,2-2-1,59 32 1,-33-28-351,134 54 0,-103-57-2760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8.643"/>
    </inkml:context>
    <inkml:brush xml:id="br0">
      <inkml:brushProperty name="width" value="0.05" units="cm"/>
      <inkml:brushProperty name="height" value="0.05" units="cm"/>
      <inkml:brushProperty name="color" value="#E71224"/>
    </inkml:brush>
  </inkml:definitions>
  <inkml:trace contextRef="#ctx0" brushRef="#br0">221 1 24575,'0'0'0,"-33"461"-65,26-400-27,-79 501-512,9-83 321,76-475 284,-7 60-284,0 90 0,8-141-6299</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243"/>
    </inkml:context>
    <inkml:brush xml:id="br0">
      <inkml:brushProperty name="width" value="0.05" units="cm"/>
      <inkml:brushProperty name="height" value="0.05" units="cm"/>
      <inkml:brushProperty name="color" value="#E71224"/>
    </inkml:brush>
  </inkml:definitions>
  <inkml:trace contextRef="#ctx0" brushRef="#br0">97 0 24575,'0'23'0,"-2"-1"0,-5 24 0,0-4 0,7-37 0,-48 376 0,17 1 0,31-378 0,-1 79 0,1-82 0,-1-1 0,1 0 0,0 0 0,0 1 0,0-1 0,0 0 0,0 0 0,0 1 0,0-1 0,0 0 0,0 0 0,0 1 0,0-1 0,0 0 0,0 0 0,1 1 0,-1-1 0,0 0 0,0 0 0,0 1 0,0-1 0,0 0 0,0 0 0,1 1 0,-1-1 0,0 0 0,0 0 0,0 0 0,0 0 0,1 1 0,-1-1 0,0 0 0,0 0 0,1 0 0,-1 0 0,0 0 0,0 0 0,1 0 0,-1 0 0,0 1 0,0-1 0,1 0 0,-1 0 0,0 0 0,1 0 0,11-8 0,21-19 0,-1-2 0,35-41 0,-43 45 0,55-62 0,53-54 0,-99 108 0,2 3 0,43-31 0,-68 54 0,0 1 0,0 1 0,0-1 0,1 1 0,-1 1 0,20-5 0,-25 8 0,0 0 0,0 0 0,0 0 0,0 1 0,0 0 0,0 0 0,0 1 0,0-1 0,0 1 0,0 0 0,-1 0 0,1 1 0,0 0 0,0-1 0,-1 2 0,0-1 0,9 6 0,-4-1 0,-1 0 0,0 1 0,-1 0 0,0 0 0,0 1 0,-1 0 0,0 0 0,0 0 0,5 14 0,3 9 0,14 52 0,22 119 0,-43-165 0,-3 1 0,-1-1 0,-2 55 0,-2-90 47,1-3-83,0 1 1,0-1 0,0 0 0,0 1-1,0-1 1,0 1 0,-1-1-1,1 0 1,0 1 0,0-1 0,0 1-1,0-1 1,0 0 0,1 1-1,-1-1 1,0 1 0,0-1-1,0 0 1,0 1 0,0-1 0,0 1-1,1-1 1,-1 0 0,0 1-1,0-1 1,1 0 0,-1 1 0,0-1-1,0 0 1,1 0 0,-1 1-1,0-1 1,1 0 0,-1 0-1,0 1 1,1-1 0,-1 0 0,1 0-1,0 0 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676"/>
    </inkml:context>
    <inkml:brush xml:id="br0">
      <inkml:brushProperty name="width" value="0.05" units="cm"/>
      <inkml:brushProperty name="height" value="0.05" units="cm"/>
      <inkml:brushProperty name="color" value="#E71224"/>
    </inkml:brush>
  </inkml:definitions>
  <inkml:trace contextRef="#ctx0" brushRef="#br0">231 1 24575,'0'7'0,"3"35"0,-6 77 0,-15 45 0,16-149 0,-82 512-637,-11 94-292,65-154 380,29-2 1545,1-340 38,0-116-2314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047"/>
    </inkml:context>
    <inkml:brush xml:id="br0">
      <inkml:brushProperty name="width" value="0.05" units="cm"/>
      <inkml:brushProperty name="height" value="0.05" units="cm"/>
      <inkml:brushProperty name="color" value="#E71224"/>
    </inkml:brush>
  </inkml:definitions>
  <inkml:trace contextRef="#ctx0" brushRef="#br0">0 0 24575,'7'1'0,"195"23"0,-8 0 0,113-10 0,0-19 0,81 1 0,-206 15 0,-180-11-85,0 0 0,0 0-1,0 1 1,0-1 0,0 0-1,0 1 1,0 0 0,0-1-1,0 1 1,0 0 0,0 0-1,0 0 1,0 0 0,-1 0-1,3 2 1,1 7-6741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803"/>
    </inkml:context>
    <inkml:brush xml:id="br0">
      <inkml:brushProperty name="width" value="0.05" units="cm"/>
      <inkml:brushProperty name="height" value="0.05" units="cm"/>
      <inkml:brushProperty name="color" value="#E71224"/>
    </inkml:brush>
  </inkml:definitions>
  <inkml:trace contextRef="#ctx0" brushRef="#br0">1430 82 24575,'-1'-1'0,"0"0"0,0 1 0,0-1 0,0 0 0,0 0 0,0 0 0,0 0 0,0 0 0,-1-2 0,-4-3 0,0 1 0,-1 0 0,0 0 0,0 0 0,0 1 0,0 1 0,-1-1 0,-12-3 0,-2 0 0,-35-5 0,32 9 0,0 0 0,0 2 0,0 1 0,0 1 0,-28 4 0,18 1 0,0 2 0,1 1 0,-38 16 0,17-3-149,2 2 1,1 3-1,1 2 0,2 3 0,1 1 0,1 2 1,2 3-1,-68 72 0,69-57 42,1 1 0,4 2 0,1 2 0,3 1 0,3 2 0,3 1 0,2 1 0,3 2 0,3 0 0,3 1 0,2 1 0,-12 135 0,26-171 56,1 0 1,1 0 0,2 0 0,10 51 0,-9-69 40,0 0 1,1-1-1,1 1 0,0-1 1,0 0-1,1 0 1,1-1-1,0 0 0,1 0 1,0 0-1,0-1 0,1-1 1,14 13-1,-9-11 11,1-1-1,-1-1 1,2 0 0,-1 0-1,1-2 1,25 9-1,-16-8 3,0-2 0,1-1-1,46 4 1,-9-8 6,1-2 1,108-18-1,-31-2-855,-20 0-3426</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235"/>
    </inkml:context>
    <inkml:brush xml:id="br0">
      <inkml:brushProperty name="width" value="0.05" units="cm"/>
      <inkml:brushProperty name="height" value="0.05" units="cm"/>
      <inkml:brushProperty name="color" value="#E71224"/>
    </inkml:brush>
  </inkml:definitions>
  <inkml:trace contextRef="#ctx0" brushRef="#br0">708 1 24575,'-9'2'0,"6"-2"0,0 1 0,-1 0 0,1 0 0,0 0 0,0 1 0,-1-1 0,1 1 0,-3 2 0,-21 16 0,1 2 0,-46 47 0,46-43 0,-224 260-535,196-213 357,4 2-1,-49 97 1,86-146 178,0 1 0,2 1 0,-10 36 0,20-59 0,-1 1 0,2-1 0,-1 0 0,0 1 0,1-1 0,0 1 0,0-1 0,1 1 0,-1-1 0,3 9 0,-1-10 0,-1-1 0,1 0 0,-1 0 0,1 0 0,0 0 0,0 0 0,1 0 0,-1 0 0,0-1 0,1 1 0,0-1 0,-1 1 0,1-1 0,0 0 0,0 0 0,6 2 0,3 1 44,1 0 1,-1-1 0,1 0-1,0-1 1,0-1-1,0 0 1,0-1 0,1 0-1,-1-1 1,0-1-1,14-1 1,-3-2 44,0-1 0,0 0 1,0-2-1,-1-1 0,26-11 0,-11 0-89,-1-1 0,-1-2 0,46-36 0,-56 37 0,-1-1 0,-1-1 0,-1-1 0,35-49 0,-51 63 0,0-1 0,-1 0 0,0 0 0,-1 0 0,0-1 0,-1 0 0,0 0 0,-1 0 0,2-20 0,-4 26 0,-1 0 0,0 0 0,0 0 0,0 0 0,-1 0 0,0 0 0,0 0 0,-1 0 0,0 1 0,0-1 0,0 0 0,0 1 0,-1 0 0,0-1 0,0 1 0,-1 0 0,1 1 0,-1-1 0,0 1 0,0-1 0,-9-5 0,-13-7-1365,3 8-5461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737"/>
    </inkml:context>
    <inkml:brush xml:id="br0">
      <inkml:brushProperty name="width" value="0.05" units="cm"/>
      <inkml:brushProperty name="height" value="0.05" units="cm"/>
      <inkml:brushProperty name="color" value="#E71224"/>
    </inkml:brush>
  </inkml:definitions>
  <inkml:trace contextRef="#ctx0" brushRef="#br0">125 1 24575,'0'5'0,"0"0"0,-1 0 0,-2 8 0,0 3 0,-23 121 0,-25 141 0,15 1 0,34-260 0,-1 31 0,3-46 0,1 0 0,-1 0 0,1-1 0,-1 1 0,1 0 0,0 0 0,0-1 0,1 1 0,3 6 0,-5-9 0,1 0 0,0 1 0,0-1 0,0 0 0,0 0 0,1 0 0,-1 0 0,0 0 0,0-1 0,0 1 0,1 0 0,-1-1 0,1 1 0,-1 0 0,0-1 0,1 0 0,-1 1 0,1-1 0,-1 0 0,1 0 0,-1 0 0,1 0 0,-1 0 0,3 0 0,2-1 0,1 0 0,-1 0 0,0-1 0,8-3 0,4-2 0,-1-1 0,0 0 0,0-2 0,-1 0 0,0-1 0,26-23 0,76-90 0,-84 85 0,72-64 0,-96 95 0,0 1 0,1 0 0,0 0 0,0 1 0,21-8 0,-28 12 0,1 1 0,-1 0 0,1-1 0,-1 2 0,1-1 0,0 0 0,0 1 0,-1 0 0,1 0 0,0 0 0,-1 1 0,1 0 0,0 0 0,-1 0 0,1 0 0,-1 1 0,1-1 0,7 5 0,-5 0 0,1 0 0,-1 0 0,0 1 0,0 0 0,-1 0 0,0 1 0,0 0 0,-1 0 0,0 0 0,5 10 0,2 10 0,18 56 0,-20-49 0,9 67 0,-7 38 0,-9-104 0,-3-36 0,1 14 86,0 0-1,1-1 0,5 17 1,-6-26-181,0-1 0,0 0 0,1 1 0,-1-1 1,1 0-1,0 0 0,0 0 0,0 0 0,0 0 0,1 0 1,-1-1-1,1 1 0,-1-1 0,1 1 0,0-1 1,0 0-1,4 2 0,15 4-6731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169"/>
    </inkml:context>
    <inkml:brush xml:id="br0">
      <inkml:brushProperty name="width" value="0.05" units="cm"/>
      <inkml:brushProperty name="height" value="0.05" units="cm"/>
      <inkml:brushProperty name="color" value="#E71224"/>
    </inkml:brush>
  </inkml:definitions>
  <inkml:trace contextRef="#ctx0" brushRef="#br0">960 0 24575,'-11'1'0,"0"0"0,0 0 0,0 1 0,1 1 0,-1-1 0,1 2 0,0-1 0,-1 2 0,2-1 0,-14 9 0,-7 7 0,-50 42 0,78-61 0,-59 53-240,2 3 0,-93 116 0,93-94 0,3 3 0,-45 91 0,62-96 240,4 1 0,3 2 0,4 1 0,3 2 0,3 0 0,5 1 0,3 1 0,4 1 0,3 0 0,5 0 0,3 0 0,15 112 0,2-97-62,34 113 0,46 93-160,-14-50 130,-75-228 92,-2-7 0,0 1 0,-1 1 0,-2-1 0,3 29 0,-7-50 43,0 0 1,0 0 0,0 0-1,0 0 1,0 1 0,0-1 0,0 0-1,-1 0 1,1 0 0,-1 0-1,0 0 1,0 0 0,1 0-1,-1 0 1,0 0 0,-1 0-1,1 0 1,0-1 0,-1 1-1,1 0 1,0-1 0,-1 1 0,0-1-1,1 0 1,-1 1 0,0-1-1,0 0 1,0 0 0,0 0-1,0 0 1,0 0 0,0-1-1,-3 1 1,-23 5-1095,2-4-5696</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523"/>
    </inkml:context>
    <inkml:brush xml:id="br0">
      <inkml:brushProperty name="width" value="0.05" units="cm"/>
      <inkml:brushProperty name="height" value="0.05" units="cm"/>
      <inkml:brushProperty name="color" value="#E71224"/>
    </inkml:brush>
  </inkml:definitions>
  <inkml:trace contextRef="#ctx0" brushRef="#br0">1 1 24575,'0'0'0,"4"0"0,44 2 0,67 12 0,-51-4 0,60 4 0,1-4 0,181-11 0,-197-2-1365,-61 3-5461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5.031"/>
    </inkml:context>
    <inkml:brush xml:id="br0">
      <inkml:brushProperty name="width" value="0.05" units="cm"/>
      <inkml:brushProperty name="height" value="0.05" units="cm"/>
      <inkml:brushProperty name="color" value="#E71224"/>
    </inkml:brush>
  </inkml:definitions>
  <inkml:trace contextRef="#ctx0" brushRef="#br0">1 1688 24575,'3'17'0,"1"-6"0,1-1 0,0 1 0,0-1 0,1 0 0,9 10 0,41 47 0,-53-63 0,65 67-122,2-3-1,3-3 1,3-3-1,2-3 1,3-4-1,2-4 0,144 65 1,-87-58-318,176 47 1,157 15-665,-382-98 1058,908 237-2361,-344-89 2444,10-33-491,50-31-1807,4-16 2608,-464-58-517,-180-23 170,869 96 0,5-69 0,-127-99 0,-6-64 0,-264 13 0,-12-42 0,508-257 0,-75-104 0,-355 121-51,-23-37-962,250-261 1507,-438 304 1476,-159 110 3872,-246 278-5873,8-10-189,-1 0 1,9-15-1,-13 19-6606</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6.419"/>
    </inkml:context>
    <inkml:brush xml:id="br0">
      <inkml:brushProperty name="width" value="0.05" units="cm"/>
      <inkml:brushProperty name="height" value="0.05" units="cm"/>
      <inkml:brushProperty name="color" value="#E71224"/>
    </inkml:brush>
  </inkml:definitions>
  <inkml:trace contextRef="#ctx0" brushRef="#br0">735 344 24575,'0'-2'0,"-1"0"0,0 0 0,0 0 0,0 0 0,-1 0 0,1 0 0,0 0 0,-1 0 0,1 1 0,-1-1 0,0 0 0,1 1 0,-1-1 0,0 1 0,0 0 0,0 0 0,0 0 0,-3-2 0,-6-1 0,0 0 0,-16-3 0,17 5 0,-40-10 0,-1 2 0,-1 2 0,0 3 0,-73 1 0,109 5 0,0 1 0,0 0 0,0 1 0,1 0 0,-28 11 0,34-10 0,-1 0 0,1 1 0,-1 0 0,1 1 0,1 0 0,-1 1 0,1-1 0,0 2 0,-11 12 0,9-5 0,-1-1 0,2 2 0,0-1 0,1 1 0,1 1 0,0-1 0,1 1 0,-4 21 0,5-13 0,0 1 0,2-1 0,1 1 0,1 0 0,2 27 0,0-41 0,1 0 0,-1 0 0,2 0 0,0 0 0,8 21 0,-9-28 0,1 0 0,-1-1 0,1 1 0,0 0 0,1-1 0,-1 0 0,1 0 0,0 0 0,0 0 0,0 0 0,0-1 0,1 0 0,-1 0 0,1 0 0,5 2 0,3 0 0,0 0 0,0-1 0,1-1 0,-1 0 0,1-1 0,-1-1 0,1 0 0,0 0 0,-1-2 0,1 0 0,0 0 0,17-5 0,-9 1 0,0-1 0,0-1 0,-1-1 0,0-1 0,0-1 0,31-21 0,-18 7 0,-1-1 0,-2-2 0,0-1 0,44-54 0,-37 34 0,-2-2 0,44-81 0,-46 62 0,-3-1 0,-4-1 0,23-88 0,-47 151 0,-3 8 0,0 0 0,0 0 0,0-1 0,0 1 0,0 0 0,0 0 0,0 0 0,0 0 0,0 0 0,0 0 0,0 0 0,0 0 0,0 0 0,0 0 0,1 0 0,-1 0 0,0 0 0,0 0 0,0 0 0,0 0 0,0 0 0,0 0 0,0 0 0,0 0 0,0 0 0,0 0 0,0 0 0,0 0 0,0 0 0,0 0 0,1 0 0,-1 0 0,0 0 0,0 0 0,0 0 0,0 0 0,0 0 0,0 0 0,0 0 0,0 0 0,0 0 0,0 0 0,0 0 0,0 1 0,0-1 0,0 0 0,0 0 0,0 0 0,0 0 0,0 0 0,0 0 0,0 0 0,0 0 0,4 15 0,-2-9 0,40 201 0,31 132 0,-60-288 171,28 70 0,-34-104-385,1 0 1,1-1 0,0 0-1,1-1 1,0 0 0,2-1-1,22 24 1,-11-19-6613</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9.546"/>
    </inkml:context>
    <inkml:brush xml:id="br0">
      <inkml:brushProperty name="width" value="0.05" units="cm"/>
      <inkml:brushProperty name="height" value="0.05" units="cm"/>
      <inkml:brushProperty name="color" value="#E71224"/>
    </inkml:brush>
  </inkml:definitions>
  <inkml:trace contextRef="#ctx0" brushRef="#br0">1 1441 24575,'0'0'0,"0"0"0,0 0 0,0 0 0,0 0 0,3 0 0,283-6 28,-8 0-168,207 19-102,1 17 24,23 0 117,227 26 101,-417-9-658,469 130 0,-326-32 658,-64-19 0,6-21 0,145-15 0,6-43 0,50-41 90,1-38-539,-53-28-716,-369 28 851,177-55 0,35-45 314,-8-19 0,-293 113 0,558-248 0,-37-47 0,-605 326 0,757-464 0,-371 220-312,12 30-267,0 41 2032,-396 174-753,-9 4-455,-1 0 1,1 0-1,0 1 0,0-1 1,0 1-1,0 0 0,1 0 0,6 0 1,-6 3-1318</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4.694"/>
    </inkml:context>
    <inkml:brush xml:id="br0">
      <inkml:brushProperty name="width" value="0.05" units="cm"/>
      <inkml:brushProperty name="height" value="0.05" units="cm"/>
      <inkml:brushProperty name="color" value="#E71224"/>
    </inkml:brush>
  </inkml:definitions>
  <inkml:trace contextRef="#ctx0" brushRef="#br0">3468 1 24575,'1'3'0,"-1"-1"0,1 1 0,-1 0 0,0 0 0,0 0 0,-1 0 0,1 0 0,-1-1 0,1 1 0,-3 5 0,2-5 0,0-1 0,-1 1 0,0 0 0,0-1 0,0 1 0,0-1 0,0 1 0,0-1 0,-1 0 0,1 0 0,-1 0 0,0 0 0,-4 2 0,-5 2 0,-25 9 0,24-10 0,-244 87 0,139-52 0,65-21 0,2 2 0,0 3 0,2 2 0,0 2 0,-45 35 0,-106 98-302,9-6 17,-372 223 285,449-306 0,52-32 0,-151 94 0,-9-15 0,166-95 0,0-2 0,-67 17 0,81-29 0,-1-1 0,-1-3 0,-76 2 0,85-9 58,1-2 1,-1-1 0,1-1 0,-63-20-1,28 1 89,-82-40 0,138 58-147,0 0 0,-1 1 0,0 0 0,-24-4 0,37 8-62,-1 1 0,0 0 0,0 0 0,0 0 0,0 1 0,0-1 0,1 0 0,-1 1 0,0-1 0,0 1 0,0-1 0,1 1-1,-1 0 1,0 0 0,1 0 0,-1 0 0,1 0 0,-1 0 0,1 0 0,0 1 0,-2 1 0,-9 9-6764</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415"/>
    </inkml:context>
    <inkml:brush xml:id="br0">
      <inkml:brushProperty name="width" value="0.05" units="cm"/>
      <inkml:brushProperty name="height" value="0.05" units="cm"/>
      <inkml:brushProperty name="color" value="#E71224"/>
    </inkml:brush>
  </inkml:definitions>
  <inkml:trace contextRef="#ctx0" brushRef="#br0">1054 1 24575,'-16'0'0,"-3"0"0,0 2 0,0 0 0,0 1 0,-19 6 0,-73 28 0,67-21 0,-33 11 0,1 3 0,-100 56 0,145-67 0,1 0 0,-53 48 0,64-48 0,0 0 0,2 1 0,0 1 0,-24 40 0,30-43 0,1 1 0,1 0 0,1 0 0,-11 40 0,17-50 0,0 1 0,1-1 0,0 0 0,0 1 0,1-1 0,1 1 0,-1-1 0,1 1 0,1-1 0,0 0 0,0 1 0,1-1 0,5 12 0,-1-8 0,1 1 0,0-1 0,1-1 0,1 1 0,0-1 0,16 14 0,76 59 0,-97-81 0,127 93 0,55 44 0,-145-105 0,-1 1 0,43 51 0,-72-74 0,0 1 0,-1 1 0,-1 0 0,0 1 0,10 23 0,-16-29 0,0 1 0,-1-1 0,0 1 0,-1-1 0,0 1 0,-1 0 0,0 0 0,-1 0 0,-2 22 0,-3-7-42,-1 0-1,-1 0 0,-1-1 1,-2 0-1,-1 0 1,0-1-1,-2-1 0,-28 41 1,7-19-54,-2-1 0,-2-2 0,-51 46 0,-97 65 96,154-132 0,0-1 0,-1-2 0,0-2 0,-50 19 0,66-31-176,0 0-1,0-1 0,0-1 0,0 0 1,-1-2-1,-33 0 0,12-4-6010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901"/>
    </inkml:context>
    <inkml:brush xml:id="br0">
      <inkml:brushProperty name="width" value="0.05" units="cm"/>
      <inkml:brushProperty name="height" value="0.05" units="cm"/>
      <inkml:brushProperty name="color" value="#E71224"/>
    </inkml:brush>
  </inkml:definitions>
  <inkml:trace contextRef="#ctx0" brushRef="#br0">1 1 24575,'4'103'0,"22"124"0,-7-79 0,-6-28 0,18 147 0,-27-247-1365,0-6-5461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7.251"/>
    </inkml:context>
    <inkml:brush xml:id="br0">
      <inkml:brushProperty name="width" value="0.05" units="cm"/>
      <inkml:brushProperty name="height" value="0.05" units="cm"/>
      <inkml:brushProperty name="color" value="#E71224"/>
    </inkml:brush>
  </inkml:definitions>
  <inkml:trace contextRef="#ctx0" brushRef="#br0">76 1 24575,'0'0'0,"0"0"0,-2 0 0,-3 4 0,-3 7 0,-3 5 0,-1 5 0,1 1 0,2 0 0,3-5 0,2-4 0,0-6 0,1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9.623"/>
    </inkml:context>
    <inkml:brush xml:id="br0">
      <inkml:brushProperty name="width" value="0.05" units="cm"/>
      <inkml:brushProperty name="height" value="0.05" units="cm"/>
      <inkml:brushProperty name="color" value="#E71224"/>
    </inkml:brush>
  </inkml:definitions>
  <inkml:trace contextRef="#ctx0" brushRef="#br0">150 1 24575,'-3'11'0,"-4"9"0,-6 19 0,1 1 0,1-1 0,-7 66 0,1 125 0,-15 159 0,29-357 0,-26 273 0,24 1 0,14-335 0,-1 7 0,3-11 0,96-339 0,-92 305 0,30-114 0,-36 153 0,1 1 0,2 0 0,0 0 0,22-32 0,-23 42 0,27-38 0,-34 50 0,0 0 0,1 0 0,-1 1 0,1-1 0,0 1 0,0 0 0,11-6 0,-14 10 0,0-1 0,-1 0 0,1 1 0,0-1 0,-1 1 0,1 0 0,0-1 0,0 1 0,-1 0 0,1 0 0,0 0 0,0 0 0,-1 0 0,1 1 0,0-1 0,2 1 0,-1 0 0,-1 1 0,1-1 0,0 0 0,-1 1 0,1 0 0,-1 0 0,1 0 0,3 3 0,1 3 0,-1 1 0,0 0 0,0-1 0,6 14 0,9 23 0,30 90 0,5 16 0,-54-146 0,1 0 0,0 0 0,-1 1 0,0-1 0,0 1 0,0-1 0,-1 1 0,0 0 0,1 11 0,0-30 0,1 1 0,6-20 0,2-8 0,2-17 0,8-35 0,40-112 0,-50 174 0,32-73 0,-38 93 0,0 0 0,1 1 0,1 0 0,-1 0 0,2 0 0,-1 1 0,14-12 0,-16 16 0,-1 1 0,1 0 0,0 1 0,0-1 0,0 1 0,0 0 0,0 0 0,0 1 0,1-1 0,-1 1 0,0 0 0,1 1 0,-1-1 0,1 1 0,-1 0 0,1 1 0,-1-1 0,1 1 0,-1 0 0,1 1 0,-1-1 0,0 1 0,0 0 0,0 0 0,0 0 0,0 1 0,0 0 0,-1 0 0,1 0 0,-1 1 0,0-1 0,0 1 0,0 0 0,0 0 0,-1 0 0,1 1 0,2 5 0,2 7 0,0 0 0,-2 0 0,0 0 0,4 22 0,9 75 0,-19-113 0,15 169 0,2 16 0,-16-181 0,0 9 0,2 0 0,0-1 0,0 1 0,8 16 0,-10-27 0,0 0 0,1 0 0,-1 0 0,1 0 0,0-1 0,0 1 0,0 0 0,0-1 0,0 1 0,1-1 0,-1 0 0,1 0 0,0 0 0,-1 0 0,1 0 0,0-1 0,0 1 0,0-1 0,0 0 0,0 0 0,1 0 0,-1 0 0,0 0 0,4-1 0,2 0 0,0 0 0,0-1 0,0-1 0,0 0 0,0 0 0,-1 0 0,1-1 0,-1-1 0,11-4 0,146-87-1365,24-31-5461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013"/>
    </inkml:context>
    <inkml:brush xml:id="br0">
      <inkml:brushProperty name="width" value="0.05" units="cm"/>
      <inkml:brushProperty name="height" value="0.05" units="cm"/>
      <inkml:brushProperty name="color" value="#E71224"/>
    </inkml:brush>
  </inkml:definitions>
  <inkml:trace contextRef="#ctx0" brushRef="#br0">1 120 24575,'0'0'0,"0"1"0,1 0 0,0 1 0,-1-1 0,1 0 0,0 0 0,0 0 0,0 0 0,0 0 0,0 0 0,0-1 0,0 1 0,0 0 0,0 0 0,0-1 0,1 1 0,-1-1 0,3 2 0,0 0 0,13 6 0,0 0 0,0-2 0,1 0 0,0-1 0,21 4 0,95 7 0,195-10-526,1-28-81,-294 20 598,21-3 9,575-38 0,-1 38 0,-515 11-78,179 34 0,-233-27 47,0 3 0,-2 3 0,0 2 0,85 43 0,-87-31 31,-1 2 0,65 53 0,92 99 0,-3-2 328,-167-151-125,3-2 0,97 51 0,-128-75-153,0-1-1,1 0 1,0-2 0,0 0 0,1-1 0,-1-1 0,20 2-1,-26-5-39,0 0-1,0 0 0,0-1 0,0-1 0,0 0 0,0 0 0,-1-1 0,1-1 0,-1 1 0,0-2 0,0 1 0,17-12 0,-7 1-9,0 0 0,35-36 0,29-45 0,-58 65 0,59-71 0,66-74 0,-115 138 0,1 3 0,62-47 0,-84 71 0,0 1 0,1 0 0,0 1 0,1 1 0,-1 1 0,2 0 0,-1 1 0,1 1 0,-1 1 0,1 0 0,1 1 0,22 0 0,-10 3 0,0 1 0,-1 2 0,1 1 0,0 1 0,-1 2 0,0 1 0,29 13 0,12 8 0,112 66 0,185 102 0,-299-165 0,2-3 0,2-3 0,109 24 0,-53-27-112,0-6-1,1-6 1,0-5-1,0-5 1,202-27 0,-239 12-123,-1-5 1,0-4 0,-2-3-1,137-61 1,153-102 70,-70 32 42,-88 45 713,-177 86-951,-2-2 0,71-60 0,-86 63-5210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836"/>
    </inkml:context>
    <inkml:brush xml:id="br0">
      <inkml:brushProperty name="width" value="0.05" units="cm"/>
      <inkml:brushProperty name="height" value="0.05" units="cm"/>
      <inkml:brushProperty name="color" value="#E71224"/>
    </inkml:brush>
  </inkml:definitions>
  <inkml:trace contextRef="#ctx0" brushRef="#br0">1 0 24575,'0'0'0,"0"3"0,0 9 0,1 0 0,0 0 0,1 0 0,5 15 0,19 46 0,-19-53 0,29 67-156,5-1-1,3-2 0,77 112 1,-43-89-157,175 185-1,-154-196-198,4-5 0,3-4-1,173 106 1,-112-95-513,337 144 1,-379-194 1024,2-5 0,2-6 0,2-5 0,1-7 0,0-5 0,2-5 0,0-7 0,257-17 0,-202-13 25,268-67 1,175-86-358,-374 99-519,425-124 1115,-680 199-247,144-37 1634,-111 30-531,1 2 0,39-1 0,-71 7-1174,1-1 0,-1 2 0,1-1 0,-1 1 0,8 1 0,-1 2-6622</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8.538"/>
    </inkml:context>
    <inkml:brush xml:id="br0">
      <inkml:brushProperty name="width" value="0.05" units="cm"/>
      <inkml:brushProperty name="height" value="0.05" units="cm"/>
      <inkml:brushProperty name="color" value="#E71224"/>
    </inkml:brush>
  </inkml:definitions>
  <inkml:trace contextRef="#ctx0" brushRef="#br0">1 0 24575,'0'4'0,"1"31"0,12 70 0,-8-75 0,18 89-223,4 0 0,69 182 1,128 214-447,-66-170 506,46 92-70,-165-355 1064,55 167 1,-91-240-1017,-1 0 0,0 0 0,-1-1 0,0 1 0,0 0 0,-2 17 0,-1-7-6641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018"/>
    </inkml:context>
    <inkml:brush xml:id="br0">
      <inkml:brushProperty name="width" value="0.05" units="cm"/>
      <inkml:brushProperty name="height" value="0.05" units="cm"/>
      <inkml:brushProperty name="color" value="#E71224"/>
    </inkml:brush>
  </inkml:definitions>
  <inkml:trace contextRef="#ctx0" brushRef="#br0">1635 1 24575,'0'0'0,"-5"0"0,0 1 0,1 0 0,-1 0 0,1 0 0,0 1 0,-1-1 0,1 1 0,0 0 0,0 1 0,-7 4 0,2-2 0,-130 90 54,6 14-325,-220 232-1491,35 36 326,204-223 941,8 5 1,-169 341-1,240-427 645,-42 93 2419,73-157-2256,0 0-1,1 0 1,0 0-1,1 0 1,-2 10-1,4-18-299,0-1-1,0 0 1,0 1-1,0-1 0,0 0 1,0 1-1,0-1 1,0 1-1,0-1 1,0 0-1,0 1 0,0-1 1,0 1-1,0-1 1,1 0-1,-1 1 1,0-1-1,0 0 1,0 1-1,0-1 0,1 0 1,-1 1-1,0-1 1,0 0-1,1 0 1,-1 1-1,0-1 0,1 0 1,-1 0-1,0 1 1,1-1-1,0 0 1,12 0-1241,-12 0 985,8-1-6583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7.036"/>
    </inkml:context>
    <inkml:brush xml:id="br0">
      <inkml:brushProperty name="width" value="0.05" units="cm"/>
      <inkml:brushProperty name="height" value="0.05" units="cm"/>
      <inkml:brushProperty name="color" value="#E71224"/>
    </inkml:brush>
  </inkml:definitions>
  <inkml:trace contextRef="#ctx0" brushRef="#br0">160 0 24575,'-3'7'0,"-22"109"0,20-85 0,-44 337-676,18 5-141,27-315 795,-38 926-378,42-970 400,0 6 0,4 38 0,-4-55 50,1-1 0,-1 1 0,1-1 0,0 1 0,0-1 0,0 0 0,0 1 0,0-1 0,1 0 0,-1 0 0,1 0 0,-1 0 0,1 0 0,0 0 0,0 0 0,0 0 0,0-1 0,0 1 0,0-1 0,0 1 0,0-1 0,1 0 0,-1 0 0,0 0 0,6 1 0,2 0 40,0 0 1,1-1-1,-1 0 1,1-1 0,11-1-1,58-7-56,112-25-1,-115 18-28,-53 11-5,1 1 0,0 0 0,0 2 0,0 1 0,32 4 0,-41-2 0,-1 1 0,1 1 0,-1 0 0,0 1 0,0 1 0,0 0 0,-1 1 0,0 1 0,17 12 0,-18-11 0,0 2 0,-1 0 0,0 0 0,-1 1 0,0 0 0,-1 1 0,-1 0 0,0 1 0,13 27 0,-17-31 0,-1 1 0,0 0 0,-1 0 0,0 0 0,0 0 0,-1 1 0,-1-1 0,0 1 0,-1-1 0,0 1 0,-1 0 0,0-1 0,0 1 0,-6 18 0,2-16 0,-1 0 0,0 0 0,-1-1 0,0 0 0,-1 0 0,-1 0 0,0-1 0,-1-1 0,0 1 0,0-2 0,-24 19 0,19-17 0,-2-1 0,0 0 0,0-2 0,-1 0 0,0 0 0,-1-2 0,0 0 0,-30 6 0,38-11 0,-1 0 0,0 0 0,1-1 0,-1-1 0,0 0 0,1 0 0,-1-2 0,0 1 0,1-1 0,-1-1 0,1 0 0,0 0 0,0-2 0,0 1 0,1-1 0,-1-1 0,1 1 0,-12-10 0,5-1-227,0 0-1,1-1 1,0-1-1,2 0 1,-19-30-1,-7-20-6598</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600"/>
    </inkml:context>
    <inkml:brush xml:id="br0">
      <inkml:brushProperty name="width" value="0.05" units="cm"/>
      <inkml:brushProperty name="height" value="0.05" units="cm"/>
      <inkml:brushProperty name="color" value="#E71224"/>
    </inkml:brush>
  </inkml:definitions>
  <inkml:trace contextRef="#ctx0" brushRef="#br0">1 0 24575,'8'9'0,"-3"-4"0,-1 1 0,1-1 0,-1 1 0,0 1 0,0-1 0,-1 0 0,1 1 0,-2 0 0,1 0 0,3 13 0,-2 3 0,-1 1 0,1 26 0,-3-29 0,7 655-738,-10-487 634,-1 279 104,3-450 0,-1-11 0,1 0 0,0 0 0,1 1 0,0-1 0,0 0 0,3 12 0,-4-18 10,1-1-1,-1 1 1,0-1 0,0 1 0,0-1 0,1 0 0,-1 1-1,0-1 1,0 1 0,1-1 0,-1 0 0,1 1-1,-1-1 1,0 0 0,1 1 0,-1-1 0,1 0 0,-1 0-1,0 1 1,1-1 0,-1 0 0,1 0 0,-1 0 0,1 0-1,-1 1 1,1-1 0,-1 0 0,1 0 0,-1 0-1,1 0 1,-1 0 0,1 0 0,-1 0 0,1-1 0,-1 1-1,1 0 1,-1 0 0,1 0 0,0-1 0,20-12 434,-19 12-439,29-25-5,-1-1 0,-1-2 0,31-39 0,-38 43 0,61-75-117,-4-3 0,-5-3 0,-5-3-1,93-201 1,-109 193-1150,-45 101-5071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21.695"/>
    </inkml:context>
    <inkml:brush xml:id="br0">
      <inkml:brushProperty name="width" value="0.05" units="cm"/>
      <inkml:brushProperty name="height" value="0.05" units="cm"/>
      <inkml:brushProperty name="color" value="#E71224"/>
    </inkml:brush>
  </inkml:definitions>
  <inkml:trace contextRef="#ctx0" brushRef="#br0">590 1835 24575,'0'0'0,"-3"0"0,0 0 0,1 1 0,-1 0 0,0 0 0,0 0 0,1 0 0,-1 0 0,0 0 0,1 0 0,0 1 0,-1 0 0,1-1 0,0 1 0,-1 0 0,-1 3 0,3-5 0,-33 31 0,-40 49 0,-26 45 0,-65 116-462,124-170 231,-50 117 0,81-165 231,2 0 0,0 1 0,-4 27 0,11-46-5,0 0 0,1 0 1,-1 0-1,1 0 0,1 0 0,-1 0 0,2 6 0,-2-9 13,1 0 1,-1-1-1,1 1 0,0-1 0,-1 1 0,1-1 0,0 1 0,0-1 0,0 1 0,0-1 0,0 0 0,0 1 0,1-1 0,-1 0 0,0 0 0,0 0 0,1 0 0,-1 0 0,1 0 0,-1-1 0,1 1 0,-1 0 0,4 0 0,-1 0 23,0-1 1,0 1-1,0-1 0,0 0 0,0 0 1,0-1-1,0 1 0,0-1 1,0 0-1,-1 0 0,1 0 1,0 0-1,0-1 0,-1 0 0,5-2 1,3-2 35,0-2 0,0 1 1,12-13-1,3-4-67,-2-2 0,-1 0 0,35-52 0,-23 22 0,30-64 0,-61 111 0,13-24 0,-1-1 0,21-69 0,-36 96 0,-4 12 0,-3 15 0,-5 33 0,4 0 0,1 1 0,3 98 0,5-109 0,2 0 0,1-1 0,3 1 0,24 78 0,-25-99 0,1-1 0,2 0 0,0 0 0,1-1 0,1-1 0,1 0 0,0 0 0,2-1 0,0-1 0,33 29 0,-38-38 0,1 0 0,0-1 0,1-1 0,0 1 0,0-2 0,0 0 0,0 0 0,1-1 0,0-1 0,0 0 0,14 1 0,-8-3 0,0 0 0,1-1 0,-1-2 0,0 1 0,-1-2 0,1-1 0,23-7 0,-8-1-146,-1-1-1,0-2 1,-1-1 0,0-2-1,-1-1 1,54-44 0,-32 17-333,-3-2 0,76-93 1,-51 42-11,-4-4-1,101-194 1,60-249-568,-171 362 1025,-8-2-1,-8-2 0,39-360 1,-74 348-557,-11 158 613,-1 1 0,-14-70 0,12 94 129,0-1 0,-1 1-1,-1 0 1,-1 0 0,-14-26-1,18 38-74,0-1-1,0 1 0,-1 1 1,0-1-1,0 0 0,0 1 1,-1 0-1,1 0 0,-1 0 1,0 1-1,0-1 0,0 1 1,0 0-1,-1 1 0,1-1 1,-1 1-1,0 0 0,0 1 1,1-1-1,-9 0 0,7 2 57,-1 0 0,1 0-1,0 1 1,0 0-1,-1 0 1,1 0-1,0 1 1,0 1-1,-12 4 1,3 2 46,0 0-1,0 1 1,-15 13 0,-1 2-285,-51 56 0,-47 78-733,61-59 338,5 4-1,4 2 0,-78 192 0,85-157-25,7 3 1,-46 242-1,47-25 497,41-267-617,15 170 0,-4-208 338,17 66 0,-15-86 336,2-1 0,30 65-1,-30-79 81,1 0 0,1-1 0,0 0 0,2-1 0,23 24 0,-25-30 26,2 0 1,-1-1 0,2-1 0,0 0-1,0-2 1,1 1 0,26 10 0,-24-14 209,0 0 1,0-1 0,1-1-1,-1 0 1,1-2-1,0 0 1,0-1 0,0-1-1,0-1 1,0-1 0,0-1-1,28-7 1,-18 1-310,-1-1 1,1-1-1,-2-2 1,0-1 0,0-1-1,-1-1 1,29-25-1,-7 1 2,-2-2 0,-1-2 1,-3-2-1,-2-2 0,-1-2 0,-4-1 0,-1-2 0,-3-1 0,-2-2 0,-2-1 0,-3-1 1,21-75-1,-44 128-37,1-5 0,-1-1 0,3-14 0,-6 21 45,-1 5 69,-3 9 182,-2 9-268,2 1 0,-4 21 0,5-22-21,-65 355-7,58-289 0,3 2 0,6 123 0,11-110 0,-6-85 0,1 0 0,0-1 0,0 1 0,10 19 0,-12-29 0,0-1 0,1 0 0,-1 0 0,1 0 0,0 0 0,0 0 0,1-1 0,-1 1 0,1-1 0,5 5 0,-5-6 0,0 0 0,-1 0 0,1-1 0,0 1 0,0-1 0,0 0 0,0 0 0,0 0 0,0-1 0,0 1 0,0-1 0,8-1 0,4 0 0,0-2 0,0 0 0,0-1 0,0-1 0,-1 0 0,0-1 0,16-9 0,-2-1 0,0-1 0,40-32 0,-39 23 0,-1-1 0,-1-1 0,-1-2 0,-1 0 0,-2-2 0,-1-1 0,23-46 0,-8 3 0,-3-3 0,34-109 0,-37 90 0,-40 146 0,-6 44 0,-4 163 0,18-199 0,3 1 0,2-1 0,3 0 0,18 67 0,-18-96 0,0-1 0,3 1 0,0-2 0,1 1 0,1-2 0,2 0 0,27 35 0,-33-47 0,1-2 0,1 0 0,0 0 0,0 0 0,1-2 0,0 1 0,13 6 0,-15-11 0,0 1 0,1-1 0,-1-1 0,1 0 0,-1 0 0,1-1 0,0 0 0,0-1 0,0 0 0,14-2 0,-9 0 0,0-2 0,-1 0 0,1 0 0,-1-2 0,0 0 0,0-1 0,0 0 0,19-12 0,-3-1 0,-1-1 0,45-40 0,-38 25 0,-1-1 0,-3-2 0,0-1 0,-3-2 0,33-58 0,-18 17 0,67-170 0,-90 190 0,17-72 0,-33 110 0,-2-1 0,0 0 0,-2 0 0,-1 0 0,-1 0 0,-3-27 0,3 46 0,-1 0 0,0 1 0,-1-1 0,0 0 0,1 1 0,-2-1 0,1 1 0,-1 0 0,-4-8 0,5 11 0,1 0 0,-1 0 0,0 0 0,0 1 0,0-1 0,0 1 0,0-1 0,0 1 0,0 0 0,0-1 0,-1 1 0,1 0 0,0 1 0,-1-1 0,1 0 0,-1 1 0,1-1 0,-1 1 0,1 0 0,-1 0 0,1 0 0,-1 0 0,1 0 0,-4 1 0,-2 1 0,1 0 0,-1 0 0,1 1 0,0 0 0,0 1 0,0-1 0,0 1 0,0 0 0,1 1 0,0 0 0,-7 6 0,-6 8 0,2 0 0,-17 24 0,2 2-44,2 1-1,2 1 0,3 1 1,1 2-1,3 1 1,2 0-1,2 1 0,3 1 1,1 0-1,3 1 0,3 1 1,2-1-1,3 104 1,4-128 44,1 0 0,2 0 0,0-1 0,11 33 0,-11-48 0,1 0 0,-1 0 0,2-1 0,0 0 0,1 0 0,0-1 0,1 0 0,0 0 0,1-1 0,13 13 0,-9-13-2,1 0 0,-1-1 0,1-1 1,1 0-1,0-1 0,0-1 0,1 0 1,0-1-1,0-1 0,20 3 0,-18-5 56,0 0 0,1-2 0,-1 0 0,1-1 0,-1-1 0,1-1 0,-1 0 0,0-2 0,23-7 0,-6-1-49,0-3-1,-2 0 1,46-29 0,92-75-975,-101 61 917,-3-2 0,-3-4 1,-3-2-1,62-86 0,191-313 106,-313 461-53,215-350-112,-216 352 74,2-3 86,0 1 0,1-1 0,-1 0 0,1 1 0,6-6 0,-9 9-13,0 0 1,0 1-1,0-1 1,0 0-1,0 1 1,0-1-1,0 1 1,1-1-1,-1 1 1,0 0-1,0-1 1,1 1-1,-1 0 1,0 0-1,0 0 1,1 0-1,-1 0 0,0 0 1,1 0-1,-1 1 1,0-1-1,0 0 1,1 1-1,-1-1 1,0 1-1,0-1 1,0 1-1,2 1 1,4 2-23,-1 1 0,1 0 1,-1 0-1,-1 1 1,1 0-1,-1 0 0,7 10 1,-1 2-18,17 34 0,-8-5 9,-1 0-1,-3 2 0,10 51 0,-13-33-110,9 124 0,-20-126-63,-2-1 0,-4 0 0,-2 0 0,-3 0 0,-3-1 0,-2 0 0,-4-1 1,-45 110-1,-50 56-2640,-14-1-858</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27.374"/>
    </inkml:context>
    <inkml:brush xml:id="br0">
      <inkml:brushProperty name="width" value="0.05" units="cm"/>
      <inkml:brushProperty name="height" value="0.05" units="cm"/>
      <inkml:brushProperty name="color" value="#E71224"/>
    </inkml:brush>
  </inkml:definitions>
  <inkml:trace contextRef="#ctx0" brushRef="#br0">0 4641 24575,'0'0'0,"1"-8"0,0 7 0,-1-1 0,1 1 0,0-1 0,0 1 0,0-1 0,0 1 0,1 0 0,-1 0 0,0-1 0,0 1 0,1 0 0,1-1 0,22-12 0,-17 10 0,184-80 0,-52 26 0,182-105-703,-4-18-702,-267 151 1184,176-104-1702,399-252-105,-147 90 179,478-269 1301,-736 440-903,1093-608-1187,-832 472 2241,360-191 505,-129 71 395,-335 177-193,88-28 2205,-91 48-605,-317 152 1494,67-48 0,-121 77-3138,-3 2-209,1-1 0,-1 1 1,1 0-1,0 0 0,-1 0 0,1 0 0,0 0 0,0 0 1,0 1-1,-1-1 0,1 1 0,4-1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7.573"/>
    </inkml:context>
    <inkml:brush xml:id="br0">
      <inkml:brushProperty name="width" value="0.05" units="cm"/>
      <inkml:brushProperty name="height" value="0.05" units="cm"/>
      <inkml:brushProperty name="color" value="#E71224"/>
    </inkml:brush>
  </inkml:definitions>
  <inkml:trace contextRef="#ctx0" brushRef="#br0">812 1197 24575,'0'-3'0,"0"0"0,-1 0 0,0-1 0,1 1 0,-1 0 0,-1 0 0,1 0 0,0 0 0,-1 0 0,1 1 0,-1-1 0,0 0 0,0 1 0,-3-4 0,0 1 0,0 1 0,0-1 0,0 1 0,0 0 0,-1 0 0,-6-3 0,3 3 0,0 0 0,-1 1 0,0 0 0,1 1 0,-1 0 0,0 0 0,0 1 0,-13 0 0,-6 2 0,-48 7 0,45-3 0,0 1 0,1 2 0,-1 1 0,2 1 0,-33 17 0,43-17 0,0 1 0,1 0 0,0 2 0,1 1 0,1 0 0,0 1 0,1 0 0,-19 24 0,18-15 0,0 0 0,2 1 0,1 1 0,1 0 0,1 1 0,1 0 0,1 1 0,2 0 0,1 1 0,1 0 0,1 0 0,2 0 0,1 0 0,1 1 0,6 54 0,-1-52 0,1 0 0,2 0 0,1 0 0,2-1 0,1 0 0,1-1 0,2-1 0,0 1 0,2-2 0,2 0 0,0-2 0,2 0 0,0 0 0,28 24 0,-34-37 0,0-1 0,1-1 0,0 0 0,1-1 0,0-1 0,1 0 0,0-1 0,0-1 0,1-1 0,-1 0 0,1-1 0,1-1 0,-1-1 0,1-1 0,-1 0 0,1-1 0,21-2 0,-5-2 0,0-2 0,0-2 0,0-1 0,0-1 0,-1-2 0,-1-2 0,49-25 0,-33 11 0,-1-2 0,-1-2 0,-2-2 0,47-46 0,-36 23-197,-2-2 0,-3-3 0,-3-2 0,75-128 0,-88 125 194,-2-1 0,-4-1 1,-2-2-1,-4-1 0,-3-1 0,21-136 0,-31 119-3,-4 0 0,-4-1 0,-3 1 0,-5-1 0,-22-118 0,16 149 0,-20-59 0,25 95 6,-2 0 0,-1 0 0,-1 1 0,0 1 0,-21-28 1,28 43 86,-1 0 1,0 0-1,0 1 0,-1 0 1,-7-6-1,12 10-71,0 0-1,0 0 0,-1 0 0,1 1 0,0-1 0,-1 0 1,1 1-1,0-1 0,-1 1 0,1-1 0,-1 1 0,1-1 1,0 1-1,-1 0 0,1 0 0,-1 0 0,1 0 1,-1 0-1,1 0 0,-1 0 0,1 1 0,-1-1 0,1 0 1,-1 1-1,1-1 0,0 1 0,-1-1 0,1 1 1,0 0-1,0 0 0,-1 0 0,1 0 0,-1 1 0,-4 5-13,1 1-1,1 0 1,-1 0-1,1 0 1,0 0-1,1 1 1,-4 15-1,-4 15 23,-11 71 0,7 43-236,14-144 183,-23 530-525,24 3 167,1-391 362,-1-80 25,2 71 0,-2-140 34,0 0 0,1 0 0,-1 0 0,0 0 0,0 0 0,1 0 1,-1 0-1,1-1 0,0 1 0,0 0 0,0 0 0,0 0 0,0 0 0,0-1 0,0 1 0,2 1 1,-2-2-11,0 0 0,1 0 0,-1-1 0,0 1 0,1-1 0,-1 1 1,0-1-1,1 0 0,-1 1 0,1-1 0,-1 0 0,1 0 1,-1 0-1,1 0 0,-1 0 0,0 0 0,1-1 0,-1 1 1,1 0-1,-1-1 0,1 1 0,-1-1 0,2 0 0,4-2-24,0 0 0,-1-1 0,1 0 0,-1 0 0,0-1 0,6-4 0,32-36 0,-32 33 0,232-291 0,-149 178 0,-93 122 0,4-4 0,0 0 0,0 0 0,13-11 0,-18 17 0,0-1 0,1 1 0,0 0 0,-1 0 0,1 0 0,0 0 0,-1 1 0,1-1 0,0 0 0,0 1 0,0-1 0,-1 1 0,1 0 0,0-1 0,0 1 0,0 0 0,0 0 0,0 0 0,0 0 0,0 1 0,0-1 0,0 0 0,-1 1 0,3 0 0,1 2 0,0 1 0,-1-1 0,0 1 0,0-1 0,0 1 0,0 0 0,-1 0 0,0 1 0,0-1 0,0 1 0,4 8 0,7 15 0,0 1 0,-3 0 0,11 39 0,18 97 0,-36-145 0,12 58 0,-6-25 0,2 0 0,31 86 0,-37-126-682,12 20-1,-10-21-6143</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8.822"/>
    </inkml:context>
    <inkml:brush xml:id="br0">
      <inkml:brushProperty name="width" value="0.05" units="cm"/>
      <inkml:brushProperty name="height" value="0.05" units="cm"/>
      <inkml:brushProperty name="color" value="#E71224"/>
    </inkml:brush>
  </inkml:definitions>
  <inkml:trace contextRef="#ctx0" brushRef="#br0">234 7 24575,'0'0'0,"0"0"0,-8 0 0,3 0 0,0 1 0,-1-1 0,1 1 0,0 1 0,0-1 0,0 1 0,0 0 0,1 0 0,-1 0 0,1 1 0,-1 0 0,1 0 0,0 0 0,0 0 0,0 0 0,0 1 0,0 0 0,1 0 0,-4 4 0,-5 9 0,1 1 0,1-1 0,-12 28 0,7-12 0,2 1 0,2 0 0,0 1 0,3 0 0,1 1 0,1 0 0,2 0 0,2 72 0,3-86 0,2 0 0,6 31 0,-7-45 0,1 0 0,-1 0 0,1 0 0,1-1 0,-1 1 0,1-1 0,1 0 0,-1 0 0,9 10 0,-10-15 0,0 1 0,-1-1 0,1 0 0,0 0 0,0 0 0,0 0 0,1-1 0,-1 1 0,0-1 0,1 0 0,-1 0 0,1 0 0,-1 0 0,1-1 0,-1 1 0,1-1 0,-1 0 0,1 0 0,0-1 0,-1 1 0,1 0 0,-1-1 0,1 0 0,-1 0 0,5-2 0,2-1 0,-1 0 0,1-1 0,-1 0 0,0 0 0,-1-1 0,1 0 0,12-13 0,-5 2 0,-1 0 0,-1-2 0,0 0 0,-1 0 0,-1-1 0,16-39 0,41-137 0,-46 119 0,23-143 0,-46 218 0,0 1 0,0-1 0,0 1 0,1-1 0,-1 1 0,1-1 0,-1 1 0,1-1 0,-1 1 0,1-1 0,0 1 0,1-3 0,-1 4 0,-1 0 0,0 0 0,1 0 0,-1-1 0,0 1 0,0 0 0,1 0 0,-1 0 0,0 0 0,1 0 0,-1 0 0,0 0 0,1-1 0,-1 1 0,0 0 0,1 0 0,-1 0 0,0 0 0,1 0 0,-1 1 0,0-1 0,1 0 0,-1 0 0,12 9 0,-4 2 0,0 0 0,-1 0 0,0 1 0,-1 0 0,-1 0 0,9 27 0,-8-23 0,37 123 0,19 48 0,-53-164 0,1-2 0,1 1 0,1-2 0,1 0 0,0 0 0,19 19 0,-26-32 0,1 0 0,0 0 0,1-1 0,-1 0 0,1-1 0,0 1 0,16 6 0,-19-10 0,0 0 0,0 0 0,0-1 0,1 0 0,-1 0 0,0 0 0,1-1 0,-1 0 0,0 0 0,1 0 0,-1 0 0,0-1 0,1 0 0,-1 0 0,8-3 0,-1-2 0,0 1 0,-1-2 0,0 1 0,0-2 0,0 1 0,0-2 0,-1 1 0,-1-1 0,0-1 0,15-19 0,4-9 0,35-68 0,-62 104 0,60-122 0,-5 10 0,-38 83 0,-18 31 0,1 0 0,-1 0 0,0 0 0,0-1 0,0 1 0,0 0 0,0 0 0,0 0 0,1 0 0,-1-1 0,0 1 0,0 0 0,0 0 0,1 0 0,-1 0 0,0 0 0,0 0 0,0 0 0,1-1 0,-1 1 0,0 0 0,0 0 0,0 0 0,1 0 0,-1 0 0,0 0 0,0 0 0,1 0 0,-1 0 0,0 0 0,0 0 0,0 0 0,1 0 0,-1 1 0,0-1 0,0 0 0,0 0 0,1 0 0,-1 0 0,0 0 0,0 0 0,0 0 0,1 1 0,-1-1 0,0 0 0,0 0 0,0 0 0,0 0 0,0 1 0,1-1 0,-1 0 0,0 0 0,0 0 0,0 1 0,7 14 0,-6-11 0,46 159 0,8 23 0,-52-178 0,1-1 0,-1 1 0,1-1 0,0 1 0,1-1 0,0 0 0,0-1 0,0 1 0,1-1 0,8 7 0,-12-12 0,-1 0 0,1 0 0,-1 0 0,1 0 0,-1-1 0,1 1 0,0 0 0,-1-1 0,1 0 0,0 1 0,0-1 0,-1 0 0,1 0 0,0 0 0,0 0 0,-1 0 0,1 0 0,0 0 0,0-1 0,-1 1 0,1-1 0,0 1 0,-1-1 0,1 0 0,-1 0 0,4-1 0,2-3 0,0 0 0,-1 0 0,1-1 0,7-8 0,8-10 0,-1 0 0,20-33 0,32-62 0,-23 36 0,-27 46 0,1-2 0,55-69 0,-75 103 0,0 1 0,0 0 0,9-6 0,-12 9 0,0 1 0,-1-1 0,1 1 0,0-1 0,0 1 0,0-1 0,-1 1 0,1 0 0,0-1 0,0 1 0,0 0 0,0 0 0,0-1 0,0 1 0,0 0 0,-1 0 0,1 0 0,0 0 0,0 0 0,0 0 0,0 1 0,0-1 0,0 0 0,0 0 0,-1 1 0,1-1 0,0 0 0,0 1 0,0-1 0,-1 1 0,1-1 0,1 2 0,0 1 0,1 1 0,-1-1 0,0 1 0,0 0 0,-1-1 0,1 1 0,-1 0 0,0 0 0,1 5 0,0-4 0,13 64 0,-2 1 0,7 131 0,-19 145 0,-2-310 0,0-15-1365</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9.748"/>
    </inkml:context>
    <inkml:brush xml:id="br0">
      <inkml:brushProperty name="width" value="0.05" units="cm"/>
      <inkml:brushProperty name="height" value="0.05" units="cm"/>
      <inkml:brushProperty name="color" value="#E71224"/>
    </inkml:brush>
  </inkml:definitions>
  <inkml:trace contextRef="#ctx0" brushRef="#br0">1095 11 24575,'0'0'0,"0"0"0,0 0 0,-4 6 0,-29 32 0,-54 46 0,47-46 0,-54 48 0,-67 68 0,159-152 0,-1 1 0,-1 1 0,1 0 0,0 0 0,0 0 0,-4 8 0,7-11 0,-1 0 0,1 0 0,0 0 0,0 1 0,-1-1 0,1 0 0,0 0 0,0 0 0,0 0 0,0 0 0,0 0 0,1 1 0,-1-1 0,0 0 0,0 0 0,1 0 0,-1 0 0,1 0 0,-1 0 0,1 0 0,-1 0 0,1 0 0,-1 0 0,1 0 0,0 0 0,0 0 0,-1-1 0,1 1 0,0 0 0,2 1 0,9 6 0,1-1 0,0 0 0,0-1 0,0 0 0,22 6 0,8 4 0,-13-3 0,0 1 0,-2 2 0,0 1 0,-1 1 0,0 1 0,-2 1 0,0 1 0,-2 2 0,32 37 0,-26-24-73,-2 1 0,-2 1-1,-1 2 1,27 62 0,-30-51-129,-3 1 0,-2 0 1,14 76-1,-19-53 7,-4 2-1,-2-1 1,-4 1-1,-3-1 1,-22 136-1,8-132 196,-3 0 0,-3-1 0,-4-1 0,-37 75 0,24-71 0,-4-2 0,-3-3 0,-80 102 0,86-129 0,-50 50 0,71-82 0,0-1 0,0-2 0,-2 0 0,0-1 0,-39 20 0,49-29 0,-1 0 0,0-1 0,0-1 0,0 0 0,0 0 0,-1-1 0,1-1 0,-1 0 0,1-1 0,-1 0 0,1-1 0,-25-4 0,19 0 0,1 0 0,0-1 0,0-1 0,0 0 0,1-1 0,0-1 0,1-1 0,-20-15 0,10 4 2,1-1-1,1 0 1,1-2-1,1-1 1,2 0-1,-19-32 1,17 22 0,2 0 0,2-2 0,2 0 0,-18-61 0,26 66-2,1-1 0,1 0 0,2-1 0,1 1 0,2-1 0,1 1 0,2 0 0,13-64 0,-2 39 0,3 1 0,3 1 0,1 1 0,35-61 0,-36 79 0,1 1 0,2 0 0,2 2 0,1 1 0,1 1 0,2 1 0,1 2 0,44-34 0,-19 25 0,1 2 0,2 3 0,1 3 0,89-33 0,260-66 0,-267 88 0,244-83 0,-15-31 0,-326 132 233,0-1 0,47-35 1,-72 45-135,-1-2 1,0 0 0,-1 0 0,-1-2 0,0 0 0,21-34 0,-21 26-100,-2 0 0,-1-2 0,-2 1 0,13-44 0,-18 48 0,-1 1 0,-1-1 0,-1 0 0,-1 0 0,-1 0 0,-3-33 0,1 45 7,-1 0 0,1 1 0,-2-1 0,0 0 0,0 1 0,-1 0 0,0 0-1,-1 0 1,0 0 0,0 1 0,-1 0 0,0 0 0,-1 0 0,0 1 0,0 0 0,-1 0 0,0 1 0,0 0-1,-19-12 1,17 14 30,0-1 0,-1 1 0,1 1-1,-1 0 1,0 0 0,0 1 0,0 1-1,-1 0 1,1 0 0,-1 1 0,1 0-1,-1 1 1,1 1 0,-1 0 0,1 0-1,-1 1 1,1 0 0,0 1 0,0 1-1,-15 6 1,10-1-34,0 0-1,1 1 1,0 1-1,1 0 1,0 1-1,1 1 0,0 0 1,1 0-1,0 2 1,-17 27-1,11-11-26,1 1 0,2 0-1,1 2 1,-16 53 0,19-45-96,1 1 0,-3 48 0,10-62 71,2 1 1,1 0-1,7 58 1,-4-73-26,0-1 0,1 0 1,1 0-1,0 0 0,0 0 0,2-1 0,-1 0 1,2 0-1,0-1 0,0 0 0,1 0 0,1-1 1,0 0-1,0-1 0,1 0 0,16 11 0,38 21-6198</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3.723"/>
    </inkml:context>
    <inkml:brush xml:id="br0">
      <inkml:brushProperty name="width" value="0.05" units="cm"/>
      <inkml:brushProperty name="height" value="0.05" units="cm"/>
      <inkml:brushProperty name="color" value="#E71224"/>
    </inkml:brush>
  </inkml:definitions>
  <inkml:trace contextRef="#ctx0" brushRef="#br0">1 1359 24575,'0'0'0,"0"0"0,0 0 0,0 0 0,7-1 0,950-129-2544,-12-55-587,-219 0 2708,-104 25 462,3 23-47,-476 108 29,365-72-166,-9-27-1199,173-110 3870,-602 210-1023,-54 20-1298,-1-1 885,26-6 0,-41 14-978,0 0 0,-1 0 0,1 0 0,0 1 0,0 0 1,0 0-1,0 0 0,0 1 0,9 1 0,-11 0 6,-2-7-1601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4.889"/>
    </inkml:context>
    <inkml:brush xml:id="br0">
      <inkml:brushProperty name="width" value="0.05" units="cm"/>
      <inkml:brushProperty name="height" value="0.05" units="cm"/>
      <inkml:brushProperty name="color" value="#E71224"/>
    </inkml:brush>
  </inkml:definitions>
  <inkml:trace contextRef="#ctx0" brushRef="#br0">1777 1 24575,'-4'0'0,"-111"3"-290,0 5 0,0 4 0,-117 30 0,150-22 195,2 3-1,-79 34 0,116-38 25,1 1 0,1 2 0,0 2 0,2 2 1,-40 34-1,68-51 68,1 0 0,0 2 0,0-1 0,1 1 1,1 0-1,-15 24 0,21-29 16,-1-1 0,1 1 0,0 0 0,0 0 0,1 0 0,-1 0 0,1 0-1,1 0 1,-1 0 0,1 0 0,0 0 0,0 0 0,1 0 0,0 0 0,0 0 0,0 0 0,1 0 0,3 7 0,3 3 128,0 0 1,1-1-1,1-1 0,1 0 1,0 0-1,1-1 0,15 14 0,16 13-107,60 42 0,56 27 123,22 18 48,-175-123-180,5 4 2,0 1 1,16 17 0,-24-23-30,-1-1 1,1 1 0,-1 0-1,0 1 1,0-1 0,-1 0-1,1 0 1,-1 1 0,1-1-1,-1 1 1,0 0 0,0-1-1,-1 1 1,1 0 0,-1 3-1,0-2 2,-1 0 0,1 0 0,-1 0 0,-1 0 0,1 0 0,0 0 0,-1-1 0,-5 10 0,0-1 0,-19 23 0,-6 2 0,-1-1 0,-60 50 0,-90 50 0,115-93 0,-94 44 0,118-68 0,-1-2 0,-1-1 0,-68 14 0,96-27 0,0-1 0,0-1 0,0-1 0,-1 0 0,1-1 0,-29-5 0,40 4 0,0 0 0,1-1 0,-1 1 0,1-2 0,-1 1 0,1-1 0,0 0 0,0 0 0,0-1 0,0 1 0,1-2 0,-1 1 0,1 0 0,0-1 0,0 0 0,1 0 0,-1 0 0,1-1 0,0 0 0,-3-7 0,-5-16-1365,4 3-5461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260"/>
    </inkml:context>
    <inkml:brush xml:id="br0">
      <inkml:brushProperty name="width" value="0.05" units="cm"/>
      <inkml:brushProperty name="height" value="0.05" units="cm"/>
      <inkml:brushProperty name="color" value="#E71224"/>
    </inkml:brush>
  </inkml:definitions>
  <inkml:trace contextRef="#ctx0" brushRef="#br0">181 0 24575,'0'11'0,"-27"432"0,-42-7 0,9-190 0,46-193 0,10-41 0,3-9 0,0 0 0,0 0 0,0 1 0,0-1 0,1 0 0,-1 0 0,1 0 0,0 1 0,0 3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629"/>
    </inkml:context>
    <inkml:brush xml:id="br0">
      <inkml:brushProperty name="width" value="0.05" units="cm"/>
      <inkml:brushProperty name="height" value="0.05" units="cm"/>
      <inkml:brushProperty name="color" value="#E71224"/>
    </inkml:brush>
  </inkml:definitions>
  <inkml:trace contextRef="#ctx0" brushRef="#br0">27 1 24575,'0'0'0,"0"0"0,0 0 0,-2 0 0,-1 0 0,-2 0 0,-1 0 0,2 0 0,1 0 0,1 0 0,0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105"/>
    </inkml:context>
    <inkml:brush xml:id="br0">
      <inkml:brushProperty name="width" value="0.05" units="cm"/>
      <inkml:brushProperty name="height" value="0.05" units="cm"/>
      <inkml:brushProperty name="color" value="#E71224"/>
    </inkml:brush>
  </inkml:definitions>
  <inkml:trace contextRef="#ctx0" brushRef="#br0">238 1 24575,'-16'0'0,"1"0"0,9-1 0,-1 1 0,1 0 0,-1 1 0,-8 1 0,13-2 0,0 1 0,0 0 0,0 0 0,0 0 0,0 0 0,0 0 0,0 0 0,0 0 0,0 1 0,0-1 0,1 0 0,-1 1 0,0 0 0,1-1 0,0 1 0,-3 4 0,-4 9 0,1 1 0,1 0 0,1 0 0,0 1 0,-4 27 0,4-22 0,-77 495 0,76-423-1365,6-80-5461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6.263"/>
    </inkml:context>
    <inkml:brush xml:id="br0">
      <inkml:brushProperty name="width" value="0.05" units="cm"/>
      <inkml:brushProperty name="height" value="0.05" units="cm"/>
      <inkml:brushProperty name="color" value="#E71224"/>
    </inkml:brush>
  </inkml:definitions>
  <inkml:trace contextRef="#ctx0" brushRef="#br0">1835 12 24575,'-23'-4'0,"1"1"0,-1 0 0,0 2 0,1 1 0,-26 3 0,45-3 0,-47 4 0,1 2 0,0 3 0,0 1 0,1 3 0,-48 20 0,22-3 0,2 3 0,-95 59 0,151-82 0,-10 5 0,0 2 0,0 1 0,-44 41 0,68-57 0,0 0 0,0 0 0,0 0 0,1 0 0,-1 1 0,1-1 0,-1 0 0,1 1 0,0-1 0,0 1 0,0 0 0,0-1 0,0 4 0,1-4 0,0-1 0,0 0 0,0 1 0,1-1 0,-1 1 0,0-1 0,1 1 0,-1-1 0,1 0 0,0 1 0,-1-1 0,1 0 0,0 0 0,0 1 0,0-1 0,0 0 0,0 0 0,0 0 0,0 0 0,0 0 0,0 0 0,0 0 0,1-1 0,-1 1 0,2 1 0,8 3 0,1 0 0,-1-1 0,1 0 0,0-1 0,0 0 0,0 0 0,21 0 0,-4-2 0,0 0 0,35-6 0,-33 1 0,0-2 0,-1-1 0,0-1 0,0-1 0,39-19 0,-24 5 0,0-1 0,62-47 0,-95 62 0,-1 1 0,-1 0 0,2 1 0,-1 0 0,19-7 0,-27 12 0,1 1 0,-1 0 0,0 1 0,1-1 0,-1 0 0,1 1 0,-1 0 0,0 0 0,1 0 0,-1 0 0,1 0 0,-1 1 0,1 0 0,-1-1 0,0 1 0,1 0 0,-1 1 0,0-1 0,0 1 0,0-1 0,0 1 0,4 3 0,-2-1 0,1 1 0,-1 0 0,-1 0 0,1 0 0,-1 1 0,6 8 0,-3-1 0,0 0 0,6 19 0,0 6-104,-2 0 0,-1 0-1,5 48 1,-1 125-671,-16-115-34,-24 171 1,-56 92-479,25-184 473,-8-3 1,-87 163 0,68-173 860,-144 207 0,159-273-394,-4-3 1,-4-3 0,-103 92-1,133-140 212,-91 61 1,114-87 197,-1-2 1,0-1 0,-1-1 0,-1-1 0,-54 15 0,70-24 61,0 1 0,0-2 0,0 0 0,0 0 0,0-1 0,0 0 0,0-1 0,0 0 0,0-1 1,1 0-1,-12-4 0,13 2 52,0 0 0,1 0 1,-1-1-1,1 0 0,1 0 0,-1-1 1,1 0-1,0 0 0,0 0 0,0-1 1,1-1-1,-10-14 0,7 8-123,1 0-1,0-1 1,1 0-1,1 0 1,1-1 0,0 1-1,-3-20 1,4 11 28,1 0 0,1 0 0,2-1 1,2-31-1,4 9 0,3 0 0,1 0 1,2 1-1,27-65 0,-14 53-182,2 1 0,3 1 0,2 2 0,2 1-1,47-55 1,-23 41-50,3 2 0,3 3-1,79-58 1,190-106 331,14 36-1084,-155 97-2706</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5.266"/>
    </inkml:context>
    <inkml:brush xml:id="br0">
      <inkml:brushProperty name="width" value="0.05" units="cm"/>
      <inkml:brushProperty name="height" value="0.05" units="cm"/>
      <inkml:brushProperty name="color" value="#E71224"/>
    </inkml:brush>
  </inkml:definitions>
  <inkml:trace contextRef="#ctx0" brushRef="#br0">137 252 24575,'-8'11'0,"4"-2"0,1-1 0,-1 1 0,2-1 0,-4 14 0,-6 43-169,-6 74-1,6 74-513,9-161 520,-20 603-54,41 2-260,-2-492 378,-9-120 103,19 68 0,-23-101 180,1-1 1,0 0 0,1 1 0,1-2 0,0 1 0,0-1 0,8 11 0,-6-15 252,-8-6-435,0-1-1,0 1 1,1 0 0,-1 0 0,0-1 0,0 1 0,1 0 0,-1-1 0,0 1 0,0 0 0,0-1 0,0 1 0,0 0 0,1-1 0,-1 1 0,0 0 0,0-1 0,0 1 0,0-1 0,0 1 0,0 0 0,0-1-1,0 1 1,0 0 0,0-1 0,0 1 0,-1-1 0,-2-45-2,-14-66 0,7 55 0,-89-590-941,79 478 941,3-332 0,22 407 0,29-162 0,-21 198 0,1 1 0,4 1 0,47-104 0,-52 133-6,1 2 1,2 0-1,0 1 1,2 0-1,0 1 0,23-21 1,-28 33 21,-1 0 0,2 0 1,-1 2-1,1-1 1,1 2-1,0 0 0,0 1 1,0 0-1,1 1 0,0 1 1,32-7-1,-23 9 124,1 1 0,0 1 0,0 1 0,0 1 0,47 8 0,-55-6-146,0 2 0,0 0 0,-1 1-1,1 0 1,-1 2 0,-1 0 0,0 1-1,30 21 1,-40-26 6,-1 1 0,0 0 0,0 0 0,0 0 0,0 1 0,-1-1 0,0 1 0,0 0 0,-1 1 0,0-1 0,3 7 0,-4-7 0,-1-1 0,0 0 0,0 1 0,0-1 0,-1 1 0,0-1 0,0 1 0,0-1 0,-1 0 0,1 1 0,-1-1 0,-1 1 0,1-1 0,-4 9 0,-2 0 0,1-2 0,-2 1 0,0-1 0,0 0 0,-1-1 0,0 1 0,-13 10 0,-4 2 0,-52 36 0,23-23 0,-2-3 0,-2-2 0,0-3 0,-108 37 0,145-59-227,0-1-1,0 0 1,-1-2-1,0-1 1,-41 1-1,30-6-6598</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6.200"/>
    </inkml:context>
    <inkml:brush xml:id="br0">
      <inkml:brushProperty name="width" value="0.05" units="cm"/>
      <inkml:brushProperty name="height" value="0.05" units="cm"/>
      <inkml:brushProperty name="color" value="#E71224"/>
    </inkml:brush>
  </inkml:definitions>
  <inkml:trace contextRef="#ctx0" brushRef="#br0">1 885 24575,'11'-10'0,"3"-4"0,-1-1 0,0-1 0,15-23 0,-8 10 0,28-40 0,-3-2 0,41-90 0,-82 153 0,201-387 0,-201 390 0,18-29 0,-20 33 0,-1-1 0,0 0 0,1 1 0,-1 0 0,1-1 0,-1 1 0,1 0 0,0 0 0,0-1 0,-1 1 0,1 1 0,0-1 0,0 0 0,0 0 0,3 0 0,-4 1 0,0 0 0,0 1 0,1-1 0,-1 0 0,0 0 0,0 1 0,0-1 0,0 1 0,0-1 0,0 1 0,0-1 0,0 1 0,0 0 0,-1 0 0,1-1 0,0 1 0,0 0 0,0 0 0,-1 0 0,2 1 0,13 23 0,-12-19 0,67 148 0,-35-72 0,-10-21 0,-14-32 0,2-1 0,0 0 0,2 0 0,19 27 0,-26-46-1365</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6.86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7.66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290"/>
    </inkml:context>
    <inkml:brush xml:id="br0">
      <inkml:brushProperty name="width" value="0.05" units="cm"/>
      <inkml:brushProperty name="height" value="0.05" units="cm"/>
      <inkml:brushProperty name="color" value="#E71224"/>
    </inkml:brush>
  </inkml:definitions>
  <inkml:trace contextRef="#ctx0" brushRef="#br0">1012 610 24575,'-1'0'0,"0"0"0,0 0 0,0 0 0,0 0 0,0 1 0,0-1 0,0 0 0,0 1 0,0-1 0,0 1 0,0-1 0,0 1 0,-1 1 0,-2 0 0,-20 15 0,1 0 0,-29 28 0,35-29 0,-90 84-402,-116 129-252,15 22 0,157-178 403,-70 129-1,92-142 185,2 1 0,-35 121 0,47-122 67,3 0 0,2 1 0,3 0 0,3 1 0,4 71 0,4-79 0,2 0 0,2 0 0,3 0 0,2-1 0,3-1 0,23 54 0,-16-56 0,2-1 0,2-1 0,3-1 0,1-1 0,3-2 0,1-2 0,2-1 0,2-1 0,1-3 0,2-1 0,81 52 0,-80-62 0,1-1 0,1-3 0,1-2 0,1-2 0,74 19 0,-78-28 0,1-1 0,0-3 0,0-1 0,1-2 0,-1-2 0,71-9 0,-65 0-79,0-2-1,-1-3 1,0-1 0,-1-3-1,-1-1 1,80-47 0,-56 22-179,-3-3 0,-1-3 1,85-82-1,-65 43-379,-4-3-1,-3-4 1,97-155 0,-78 86 458,120-273 0,-163 310 117,-7-4-1,39-158 1,-71 212-252,11-132 1,-25 150 34,-2 1-1,-14-112 1,7 129 278,-3 1 0,-1 0 0,-2 0 0,-31-70 0,28 80-10,-1 1-1,-2 1 1,-1 1 0,-1 0-1,-1 1 1,-36-34 0,26 34 8,-1 0 1,-2 2 0,0 2 0,-2 1-1,0 1 1,-1 2 0,-1 2-1,-1 2 1,-55-15 0,31 15-54,0 2 1,-1 3-1,-1 3 0,1 2 0,-90 7 1,76 4 32,0 3 0,0 4 0,2 3 0,-86 30-1,71-14-90,1 5 0,2 4 0,-89 56-1,-143 121 261,29 13 1090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982"/>
    </inkml:context>
    <inkml:brush xml:id="br0">
      <inkml:brushProperty name="width" value="0.05" units="cm"/>
      <inkml:brushProperty name="height" value="0.05" units="cm"/>
      <inkml:brushProperty name="color" value="#E71224"/>
    </inkml:brush>
  </inkml:definitions>
  <inkml:trace contextRef="#ctx0" brushRef="#br0">23 1768 24575,'-8'-10'0,"6"6"0,0-1 0,0 1 0,0-1 0,1 0 0,-1 1 0,1-1 0,0 0 0,0-7 0,1 3 0,0-1 0,0 1 0,3-17 0,0 12 0,1 1 0,0-1 0,1 1 0,1 0 0,0 0 0,0 1 0,15-21 0,15-17-209,2 1-1,2 2 1,73-66-1,161-110-1343,-69 75 957,6 9 0,6 10 0,340-149 0,-221 150 616,-255 103-101,0 4 0,104-12 0,-144 28-12,1 1 0,1 3 0,-1 1 0,0 3 0,0 1 0,-1 2 0,1 1-1,-1 3 1,0 1 0,-1 2 0,47 23 0,-31-8 93,-2 3 0,69 52 0,90 88 0,-47-35 0,-101-87 0,120 67 0,-139-92 0,1-2 0,1-2 0,89 24 0,-81-31-87,0-3 0,0-3 0,89 1 0,-69-10-169,-1-3 0,91-17 0,-49-4-23,-2-4 0,-1-5 0,146-67 1,-83 18 274,210-136 1,135-138 35,-382 253 98</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8.904"/>
    </inkml:context>
    <inkml:brush xml:id="br0">
      <inkml:brushProperty name="width" value="0.05" units="cm"/>
      <inkml:brushProperty name="height" value="0.05" units="cm"/>
      <inkml:brushProperty name="color" value="#E71224"/>
    </inkml:brush>
  </inkml:definitions>
  <inkml:trace contextRef="#ctx0" brushRef="#br0">1 2728 24575,'6'-12'0,"46"-53"0,34-46 0,262-392-1401,-274 382 934,-5-4 0,70-173 0,-91 168 477,35-156-1,-59 180-56,18-219-1,-40 103-325,-6 170 371,-2 0-1,-15-62 1,17 96 38,-1 0 0,-1 1-1,-1 0 1,0 1 0,-12-20 0,15 30 31,0 0 1,0 0 0,-1 0 0,1 1-1,-1-1 1,0 1 0,-1 0 0,0 1 0,1 0-1,-1 0 1,-1 0 0,1 0 0,0 1-1,-1 0 1,-12-4 0,11 6 60,0-1 1,0 1-1,-1 0 1,1 1-1,0 0 0,0 0 1,0 1-1,-1 0 1,-9 3-1,6-1-47,0 1-1,0 1 1,0 0 0,0 0-1,-14 11 1,2 0-43,1 2 1,1 0-1,0 2 0,-32 39 0,10-5-301,3 2 0,2 3 1,-55 111-1,52-78-263,-59 195 0,74-183 538,4 1 0,-16 180 1,34-202-50,4 0 1,3-1-1,4 1 1,18 85 0,-16-126-66,2 0 0,2 0 0,2-1 0,27 56 0,-31-78 60,1-1 1,1 0-1,0 0 1,20 21-1,-20-28 30,-1 0 0,2 0 0,-1-1 0,1-1 0,1 0 0,22 11 0,-19-13 123,1 0-1,0 0 1,0-2 0,1 0 0,-1-1 0,1-1 0,0-1-1,26-1 1,-21-1 32,0-2-1,0-1 1,0-1-1,0-1 0,0-1 1,27-11-1,-4-3-124,-1-1 0,52-34 0,80-67 27,-88 52-24,-3-4 0,-3-4-1,100-119 1,-176 191-24,-8 5 8,0 1 0,0 0 1,0 0-1,0 0 0,0 0 0,1 0 0,-1 0 0,0 0 0,0 0 0,0 0 0,0 0 1,0 0-1,1 0 0,-1 0 0,0 0 0,0 0 0,0 0 0,0 0 0,0 1 0,0-1 0,1 0 1,-1 0-1,0 0 0,0 0 0,0 0 0,0 0 0,0 0 0,0 0 0,0 0 0,0 0 1,1 1-1,-1-1 0,0 0 0,0 0 0,0 0 0,2 20 543,-12 352-374,0-170-203,10-200 29,-2 205 342,4-165-911,2 0 0,17 79 0,-12-93-6257</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9.259"/>
    </inkml:context>
    <inkml:brush xml:id="br0">
      <inkml:brushProperty name="width" value="0.05" units="cm"/>
      <inkml:brushProperty name="height" value="0.05" units="cm"/>
      <inkml:brushProperty name="color" value="#E71224"/>
    </inkml:brush>
  </inkml:definitions>
  <inkml:trace contextRef="#ctx0" brushRef="#br0">1 0 24575,'0'0'0,"0"0"0,0 0 0,0 0 0,0 0 0,0 3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0.004"/>
    </inkml:context>
    <inkml:brush xml:id="br0">
      <inkml:brushProperty name="width" value="0.05" units="cm"/>
      <inkml:brushProperty name="height" value="0.05" units="cm"/>
      <inkml:brushProperty name="color" value="#E71224"/>
    </inkml:brush>
  </inkml:definitions>
  <inkml:trace contextRef="#ctx0" brushRef="#br0">1 0 24575,'0'7'0,"0"869"0,6-885 0,203-250 0,-40 52 0,-41 34 0,-43 56 0,-82 113 0,4-5 0,0 0 0,0 1 0,16-15 0,-22 22 0,0 0 0,1-1 0,-1 1 0,1 0 0,0 0 0,-1 0 0,1 0 0,-1 1 0,1-1 0,0 0 0,0 1 0,0-1 0,-1 1 0,1 0 0,0-1 0,0 1 0,0 0 0,0 0 0,0 0 0,-1 0 0,1 1 0,0-1 0,0 0 0,0 1 0,0-1 0,-1 1 0,1 0 0,0-1 0,2 3 0,-1 0 0,1-1 0,-1 1 0,0 0 0,-1 1 0,1-1 0,-1 0 0,1 1 0,-1-1 0,0 1 0,3 7 0,1 5 0,5 24 0,-10-34 0,13 55 0,5 75 0,-3 65 0,-9-95 0,-5-77 0,1 0 0,8 29 0,-8-46 0,1-1 0,0 0 0,0 0 0,1 0 0,0-1 0,1 1 0,13 16 0,15 11-1365,-1-7-5461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472"/>
    </inkml:context>
    <inkml:brush xml:id="br0">
      <inkml:brushProperty name="width" value="0.05" units="cm"/>
      <inkml:brushProperty name="height" value="0.05" units="cm"/>
      <inkml:brushProperty name="color" value="#E71224"/>
    </inkml:brush>
  </inkml:definitions>
  <inkml:trace contextRef="#ctx0" brushRef="#br0">0 0 24575,'0'0'0,"0"2"0,4 6 0,5 3 0,-1-1-8191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1.191"/>
    </inkml:context>
    <inkml:brush xml:id="br0">
      <inkml:brushProperty name="width" value="0.05" units="cm"/>
      <inkml:brushProperty name="height" value="0.05" units="cm"/>
      <inkml:brushProperty name="color" value="#E71224"/>
    </inkml:brush>
  </inkml:definitions>
  <inkml:trace contextRef="#ctx0" brushRef="#br0">23 606 24575,'0'0'0,"3"0"0,19 0 0,-1-2 0,0-1 0,0 0 0,0-2 0,0 0 0,0-1 0,-1-1 0,0-1 0,-1-1 0,32-20 0,-32 17 0,-1-1 0,0 0 0,-1-2 0,-1 0 0,0-1 0,-1 0 0,-1-2 0,-1 1 0,0-2 0,12-23 0,-20 30 0,0 1 0,0 0 0,-1-1 0,-1 0 0,0 0 0,0 0 0,-1 0 0,-1-1 0,0 1 0,-1-1 0,0 1 0,-2-13 0,1 16 0,-1 1 0,0 0 0,0 0 0,-1 1 0,0-1 0,0 0 0,-1 1 0,0 0 0,0-1 0,-1 2 0,1-1 0,-2 0 0,1 1 0,-1 0 0,0 1 0,0-1 0,0 1 0,-13-8 0,12 9 0,0 1 0,0 0 0,1 0 0,-2 0 0,1 1 0,0 0 0,0 1 0,-1 0 0,1 0 0,-1 0 0,1 1 0,-1 0 0,1 0 0,0 1 0,-1 0 0,1 1 0,0-1 0,-1 1 0,1 1 0,0-1 0,0 1 0,-7 4 0,2 1 0,0-1 0,0 2 0,0-1 0,1 2 0,1-1 0,-1 2 0,2-1 0,-1 1 0,2 1 0,-14 20 0,6-1 0,1 0 0,2 0 0,1 1 0,-15 63 0,19-55 0,2 0 0,1 0 0,2 77 0,5-93 0,0 1 0,2 0 0,0-1 0,2 0 0,1 0 0,0-1 0,2 0 0,1 0 0,1-1 0,17 28 0,-19-37 0,1 0 0,0-1 0,1 0 0,0-1 0,0 0 0,2-1 0,17 13 0,-19-17 0,1 1 0,-1-1 0,1-1 0,1 0 0,-1-1 0,1 0 0,-1-1 0,1-1 0,23 3 0,-14-5-34,0-1 0,-1 0 0,1-2 1,0 0-1,-1-1 0,31-11 0,-3-3-187,73-37 1,-60 22 177,-1-2 1,-2-2-1,59-50 1,-88 61 47,0-1 0,-2-2 0,-1 0-1,-1-2 1,-1-1 0,37-64 0,-51 74 114,17-43-1,-26 58-77,1 1-1,-2-1 0,1 0 0,-1 0 0,0 0 0,0 0 0,-1-1 0,0 1 0,0 0 0,-3-14 1,2 19-33,1-1 1,-1 1-1,0 0 0,0-1 1,0 1-1,0 0 1,-1 0-1,1 0 1,-1 0-1,1 0 1,-1 0-1,0 1 1,1-1-1,-1 0 1,-3-1-1,2 1-4,0 0 0,-1 1 0,0-1-1,1 1 1,-1-1 0,0 1 0,0 1-1,-6-2 1,-2 1-9,1 1-1,0 1 0,0-1 1,0 2-1,-22 4 0,12 1 6,1 0 0,0 1 0,0 2 0,0 0 0,1 0 0,1 2 0,0 0 0,0 2 0,-25 24 0,24-19 0,0 1 0,2 1 0,0 1 0,1 1 0,1 0 0,1 1 0,-13 32 0,20-40 0,2 0 0,0 0 0,0 0 0,-2 23 0,6-32 0,1-1 0,0 1 0,0-1 0,0 1 0,1-1 0,2 8 0,-2-10 0,0-1 0,0 1 0,0-1 0,1 0 0,0 1 0,0-1 0,-1 0 0,2 0 0,-1 0 0,0 0 0,6 4 0,-5-4 0,1 0 0,1 0 0,-1-1 0,0 0 0,1 0 0,-1 0 0,1 0 0,-1-1 0,1 0 0,0 1 0,0-2 0,-1 1 0,1-1 0,0 1 0,7-2 0,2 0 0,1-1 0,0 0 0,26-9 0,-20 5 0,0-2 0,-1-1 0,0 0 0,0-2 0,-1 0 0,21-16 0,-17 9 0,-2-1 0,0-1 0,-1-1 0,22-30 0,-14 13 0,-3-2 0,-1-1 0,-2-1 0,-2-1 0,25-78 0,-45 140 0,0 191 0,3-164 0,2 0 0,17 70 0,-18-101 0,0 0 0,1-1 0,1 1 0,1-1 0,0 0 0,0 0 0,15 18 0,-16-25 0,0 1 0,1-1 0,0-1 0,0 0 0,1 0 0,-1 0 0,1-1 0,1 0 0,-1 0 0,1-1 0,-1 0 0,1-1 0,13 4 0,-5-4 0,0 0 0,1-1 0,-1-1 0,1-1 0,0 0 0,-1-2 0,0 0 0,1 0 0,17-6 0,13-6 0,88-38 0,116-70 0,-101 46 0,-136 68 0,8-3 0,31-11 0,-47 20 0,0 0 0,0 0 0,0 1 0,0 0 0,1 0 0,-1 0 0,0 1 0,1 1 0,6 0 0,-11-1 0,0 1 0,0 0 0,0 0 0,0 0 0,0 0 0,-1 0 0,1 1 0,0-1 0,-1 1 0,0-1 0,1 1 0,-1 0 0,0 0 0,0 0 0,0 0 0,0 1 0,0-1 0,0 1 0,-1-1 0,1 1 0,1 3 0,0 3 0,1 0 0,-2 1 0,1-1 0,-1 1 0,1 11 0,1 23 0,-2 0 0,-2 1 0,-8 66 0,-36 135 0,62-285 0,120-281-1365,-101 228-5461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3.894"/>
    </inkml:context>
    <inkml:brush xml:id="br0">
      <inkml:brushProperty name="width" value="0.05" units="cm"/>
      <inkml:brushProperty name="height" value="0.05" units="cm"/>
      <inkml:brushProperty name="color" value="#E71224"/>
    </inkml:brush>
  </inkml:definitions>
  <inkml:trace contextRef="#ctx0" brushRef="#br0">11425 516 24575,'-15'-9'0,"-3"4"0,0 0 0,-27-3 0,31 5 0,-133-21 66,-100-18-439,57 5-432,-465-84-1649,-7 30-1368,290 63 3296,-698 39 1,-56 94-2068,269-22 2698,-894-2-105,1429-83-142,-236 3-452,2 31 223,341-6 344,-369 96-1,416-73 10,2 8-1,-257 127 1,-60 97 104,386-213 309,3 3 0,-143 142 0,191-164 232,1 2 0,2 2 1,-46 78-1,70-98-284,1 1 1,-22 62-1,32-70-304,0 0-1,2 1 0,1 1 1,-2 38-1,6-46-38,2 0 0,0 0 0,1-1 0,1 1 0,1-1 0,1 0 0,0 0 0,1 0 0,2-1 0,0 1 0,17 28 0,-9-22 0,2-1 0,0-1 0,2 0 0,0-1 0,1-1 0,1-1 0,30 20 0,-4-8 112,1-2 0,1-2 0,83 33 0,177 39 91,298 14-1359,14-55-398,423-15-730,7-43 566,180-52 1269,-6-73 539,221-127-50,-23-94-242,-1019 229-447,259-105 150,-33-60 850,-414 153 66,-165 92 225,62-56 1,-87 68-416,-2 0 0,-2-2 0,0-1 0,-1-1 0,-2-1 0,28-51 0,-39 61-142,-1 0 0,-1-1 0,0 1 1,-1-1-1,-2-1 0,0 1 0,-1 0 0,0-1 0,-2 0 1,-1 0-1,0 1 0,-6-32 0,0 22-85,-1 0 0,-2 0 0,-1 1 0,-2 0 0,-26-48 0,15 38 0,-2 0 0,-1 2 0,-44-46 0,35 47 130,-1 1 1,-2 2-1,-70-47 0,54 47 241,-2 1 0,-88-35 0,58 35-113,-2 4 0,0 4 1,-1 4-1,-118-12 1,-108 13-1170,-27 22 708,18 12 323</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4.534"/>
    </inkml:context>
    <inkml:brush xml:id="br0">
      <inkml:brushProperty name="width" value="0.05" units="cm"/>
      <inkml:brushProperty name="height" value="0.05" units="cm"/>
      <inkml:brushProperty name="color" value="#E71224"/>
    </inkml:brush>
  </inkml:definitions>
  <inkml:trace contextRef="#ctx0" brushRef="#br0">1 1318 24575,'1'0'0,"0"0"0,0-1 0,0 1 0,0 0 0,0-1 0,0 1 0,0-1 0,0 1 0,0-1 0,1-1 0,4-1 0,70-41 0,156-102-543,-7-9-1,368-334 1,-241 128 543,-336 343 60,-1 2-349,-1-2 1,0 0 0,14-25-1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5.838"/>
    </inkml:context>
    <inkml:brush xml:id="br0">
      <inkml:brushProperty name="width" value="0.05" units="cm"/>
      <inkml:brushProperty name="height" value="0.05" units="cm"/>
      <inkml:brushProperty name="color" value="#E71224"/>
    </inkml:brush>
  </inkml:definitions>
  <inkml:trace contextRef="#ctx0" brushRef="#br0">1 1918 24575,'12'-3'0,"7"-5"0,1-1 0,-1-1 0,-1-1 0,27-21 0,65-61 0,-107 90 0,82-77-129,-4-3 0,-3-4 1,-4-3-1,63-102 0,-91 119 37,-4-2 0,-3-1 0,-3-2 0,-4-2-1,-3-1 1,21-99 0,-16-21-20,-31 167 84,-2-1 0,0 1 0,-9-63 0,7 88 65,-1 0 0,0 0 0,-1 0 1,0 0-1,-1 0 0,1 0 0,-2 1 0,1 0 0,-8-11 0,7 13 21,0 0-1,0 1 1,-1-1-1,0 1 1,0 0-1,0 1 1,-1-1 0,1 1-1,-1 1 1,0-1-1,-11-3 1,9 4-26,-1 0 0,0 0 0,0 1 0,0 1 0,0-1 0,0 2 0,-1-1 0,1 2 0,0-1 0,0 1 1,-13 3-1,10 0-25,1-1 0,0 2 1,1 0-1,-1 0 1,1 1-1,0 0 0,0 1 1,-18 15-1,9-4-60,1 2 1,0 0-1,1 1 0,2 1 0,0 0 0,-25 49 1,18-24-177,3 2 0,-26 86 0,29-66 206,2 0-1,4 1 1,2 1-1,4-1 1,2 1-1,4 0 1,3 0-1,24 130 1,-20-164-21,3 0 1,0 0-1,3-1 1,26 51-1,-28-64 17,2-1 0,0-1 0,2 0 0,0-1-1,1-1 1,1 0 0,32 25 0,-27-28 6,0 0 0,1-2-1,1-1 1,0-1 0,1-1 0,0-1 0,1-1 0,0-2 0,0 0 0,0-2 0,49 3-1,-29-7-14,0-2 0,0-1 0,0-3 0,-1-2-1,1-2 1,47-15 0,-54 12 237,-2-2 1,1-2-1,54-31 0,-75 37-106,-1-1-1,-1-1 0,0 0 1,-1-1-1,0-1 0,-1 0 1,0-1-1,-2 0 0,15-23 1,-25 36-52,-1 0 0,1-1 1,-1 0-1,0 1 0,0-1 1,0 0-1,0 0 0,0 0 0,0-3 1,-1 6-42,0-1 1,0 0-1,0 1 0,0-1 1,-1 0-1,1 1 1,0-1-1,0 1 1,0-1-1,-1 0 0,1 1 1,0-1-1,-1 1 1,1-1-1,0 1 0,-1-1 1,0 0-1,0 0-3,0 0 0,0 1 0,0-1-1,0 0 1,0 1 0,0-1 0,-1 1-1,1 0 1,0-1 0,0 1 0,0 0-1,-3 0 1,-5-1 1,-1 1 0,0 1 0,1 0 0,-1 0 0,1 1 0,-1 0 0,1 1 0,-14 5 0,3 1 0,1 0 0,-33 21 0,52-30 0,-11 7 0,1 0 0,-10 9 0,18-14 0,0 0 0,0 0 0,1 0 0,-1 0 0,0 0 0,1 1 0,-1-1 0,1 0 0,0 1 0,-1-1 0,1 1 0,0-1 0,1 1 0,-1 0 0,0 4 0,1-6 0,0 0 0,0 1 0,0-1 0,1 1 0,-1-1 0,0 0 0,1 1 0,-1-1 0,1 0 0,-1 0 0,1 1 0,0-1 0,0 0 0,-1 0 0,1 0 0,0 0 0,0 0 0,0 0 0,0 0 0,0 0 0,0 0 0,1-1 0,-1 1 0,0 0 0,0-1 0,1 1 0,-1-1 0,0 1 0,0-1 0,1 1 0,-1-1 0,2 0 0,4 1 0,0 0 0,1 0 0,-1-1 0,0 0 0,9-1 0,11-3 0,-1-1 0,0-1 0,0-2 0,35-14 0,95-54 0,-108 48 0,47-34 0,-76 48 0,-1-1 0,0-1 0,-1 0 0,-1-1 0,17-24 0,-24 24 0,-10 24 0,0 0 0,1 0 0,0 13 0,0-4 0,0 134-310,-7 1 0,-7-2-1,-6 1 1,-42 151 0,30-177 310,-6-3 0,-63 138 0,69-193 0,-66 100 0,67-121 0,-2-2 0,-71 72 0,23-44 0,71-64 0,-1 1 0,0-2 0,-1 1 0,0-1 0,-23 8 0,31-13-5,1 0 1,-1 0 0,1-1 0,-1 1-1,1-1 1,-1 0 0,1 0-1,-1 0 1,1 0 0,-1 0-1,1-1 1,-1 0 0,1 1-1,-5-3 1,6 2 22,-1-1 0,1 1 0,-1-1 0,1 0 0,0 1 0,-1-1 0,1 0 0,0-1 0,0 1 0,1 0 0,-1 0 0,0-1 0,1 1 0,-1-1-1,1 0 1,0 1 0,-2-7 0,1 1 121,0 0-1,1 0 0,0 0 1,0 0-1,1 0 0,0 0 0,1-12 1,2 0-77,1-1 0,6-20 0,35-82-62,-2 30-288,5 1 0,3 4 0,74-98 0,216-225-863,-103 155 1079,14 22-62,-247 229 127,80-60-38,-75 59 47,1-1-1,-1 2 1,1-1-1,1 1 1,-1 1-1,17-4 1,-23 7 25,-1 0 0,0 1 0,0-1 0,1 1 0,-1 0 0,0 1 0,1-1 0,-1 1 0,0-1 0,0 1 0,0 0 0,0 1 0,5 1 0,-3 0 66,-1 0 0,0 0 1,0 1-1,0 0 0,-1 0 0,1 0 0,-1 0 1,6 7-1,0 4 164,1 1 1,-2 1-1,0-1 0,12 35 1,-1 9-215,-14-39-384,1 0 1,1 0-1,18 32 1,-15-36-6486</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217"/>
    </inkml:context>
    <inkml:brush xml:id="br0">
      <inkml:brushProperty name="width" value="0.05" units="cm"/>
      <inkml:brushProperty name="height" value="0.05" units="cm"/>
      <inkml:brushProperty name="color" value="#E71224"/>
    </inkml:brush>
  </inkml:definitions>
  <inkml:trace contextRef="#ctx0" brushRef="#br0">1 65 24575,'0'0'0,"0"0"0,0 0 0,0 0 0,0-3 0,0-4 0,2-9 0,3-4 0,1 2-8191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572"/>
    </inkml:context>
    <inkml:brush xml:id="br0">
      <inkml:brushProperty name="width" value="0.05" units="cm"/>
      <inkml:brushProperty name="height" value="0.05" units="cm"/>
      <inkml:brushProperty name="color" value="#E71224"/>
    </inkml:brush>
  </inkml:definitions>
  <inkml:trace contextRef="#ctx0" brushRef="#br0">194 0 24575,'-3'6'0,"-4"9"0,2 0 0,-1 0 0,2 0 0,0 1 0,-4 30 0,3 83 0,6-97 0,-2 1 0,-1 0 0,-1-1 0,-10 38 0,-4-18 0,-34 71 0,-9 28 0,56-144 0,3-19 0,1-21-1365,1-8-5461</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942"/>
    </inkml:context>
    <inkml:brush xml:id="br0">
      <inkml:brushProperty name="width" value="0.05" units="cm"/>
      <inkml:brushProperty name="height" value="0.05" units="cm"/>
      <inkml:brushProperty name="color" value="#E71224"/>
    </inkml:brush>
  </inkml:definitions>
  <inkml:trace contextRef="#ctx0" brushRef="#br0">641 1 24575,'0'0'0,"-3"4"0,1 0 0,1 0 0,-1 0 0,1 0 0,-1 1 0,1-1 0,0 1 0,0 4 0,0 3 0,-21 186 28,13-93-238,-84 530-1300,-69-13 275,153-597 1235,-53 152 0,45-134 0,-45 78 0,55-108 42,-1-1-1,-1 0 1,-14 15-1,14-21 290,9-6-319,-1 0 1,1 0 0,-1 0 0,1 0-1,0 0 1,-1 0 0,1 0 0,-1 0-1,1 0 1,0 0 0,-1 0-1,1 0 1,-1 0 0,1-1 0,0 1-1,-1 0 1,1 0 0,0 0 0,-1-1-1,1 1 1,0 0 0,-1 0-1,1-1 1,0 1 0,-1-1 0,-4-7 84,0-1 1,1 1-1,0-1 1,-4-12-1,-23-69 709,-32-152 0,62 236-806,0 5 0,1 0 0,0 0 0,-1 0 0,1-1 0,0 1 0,0 0 0,0 0 0,0 0 0,0-1 0,0 1 0,0 0 0,0 0 0,1-2 0,0 2 0,0 1 0,-1-1 0,1 1 0,0-1 0,0 1 0,0-1 0,0 1 0,1 0 0,-1-1 0,0 1 0,0 0 0,0 0 0,0 0 0,0 0 0,0 0 0,2 0 0,38-3 0,56-10 0,40-17 0,-68 13 0,101-10 0,-166 27 0,0-1 0,0 1 0,0 0 0,0 1 0,0-1 0,0 1 0,5 1 0,-7-2 0,0 1 0,0 0 0,0 0 0,-1 0 0,1 0 0,0 0 0,-1 1 0,1-1 0,-1 0 0,1 1 0,-1-1 0,1 1 0,-1-1 0,0 1 0,0 0 0,1 2 0,3 5 0,-1 1 0,-1 0 0,1 0 0,-2 1 0,1-1 0,-2 1 0,1-1 0,-1 16 0,-6 89 0,4-100 0,-12 121-1365,11-108-5461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321"/>
    </inkml:context>
    <inkml:brush xml:id="br0">
      <inkml:brushProperty name="width" value="0.05" units="cm"/>
      <inkml:brushProperty name="height" value="0.05" units="cm"/>
      <inkml:brushProperty name="color" value="#E71224"/>
    </inkml:brush>
  </inkml:definitions>
  <inkml:trace contextRef="#ctx0" brushRef="#br0">1 27 24575,'0'0'0,"0"0"0,0 0 0,0 0 0,0 0 0,0 0 0,7-4 0,9-7 0,2-1-8191</inkml:trace>
  <inkml:trace contextRef="#ctx0" brushRef="#br0" timeOffset="1">625 366 24575,'-3'-1'0,"-1"1"0,1-1 0,0 1 0,-1 0 0,1 0 0,-1 1 0,1-1 0,-1 1 0,-4 1 0,-1 0 0,1 1 0,-14 7 0,4 0 0,0 1 0,1 0 0,0 2 0,0 0 0,-27 30 0,18-14 0,1 0 0,-27 45 0,44-62 0,1 0 0,0 0 0,1 1 0,0 0 0,1 0 0,-7 24 0,12-33 0,-1-1 0,1 0 0,-1 0 0,1 1 0,0-1 0,1 0 0,-1 0 0,0 1 0,1-1 0,0 0 0,-1 0 0,3 4 0,-2-5 0,1 1 0,-1-1 0,1 0 0,0 1 0,0-1 0,0 0 0,0 0 0,0 0 0,0 0 0,0-1 0,1 1 0,-1-1 0,1 1 0,4 1 0,1 0 0,1 0 0,-1-1 0,1 0 0,-1 0 0,1-1 0,-1 0 0,15-1 0,9-1 0,0-2 0,46-10 0,331-104-3247,-214 51-1697</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775"/>
    </inkml:context>
    <inkml:brush xml:id="br0">
      <inkml:brushProperty name="width" value="0.05" units="cm"/>
      <inkml:brushProperty name="height" value="0.05" units="cm"/>
      <inkml:brushProperty name="color" value="#E71224"/>
    </inkml:brush>
  </inkml:definitions>
  <inkml:trace contextRef="#ctx0" brushRef="#br0">0 224 24575,'0'0'0,"0"0"0,0-2 0,7-4 0,14-4 0,33-10 0,54-16 0,91-36 0,12-6-8191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7.629"/>
    </inkml:context>
    <inkml:brush xml:id="br0">
      <inkml:brushProperty name="width" value="0.05" units="cm"/>
      <inkml:brushProperty name="height" value="0.05" units="cm"/>
      <inkml:brushProperty name="color" value="#E71224"/>
    </inkml:brush>
  </inkml:definitions>
  <inkml:trace contextRef="#ctx0" brushRef="#br0">132 9863 24575,'-5'-4'0,"0"-1"0,0 1 0,-1 0 0,0 0 0,-8-3 0,-4-4 0,12 8 0,1-1 0,0 0 0,0 0 0,1-1 0,-1 1 0,1-1 0,0 0 0,0 0 0,0-1 0,1 1 0,0-1 0,0 0 0,0 1 0,1-1 0,-3-12 0,2 4 0,1-1 0,0 1 0,2 0 0,-1 0 0,2-1 0,2-19 0,2 5 0,14-52 0,34-64-316,27-31-947,25-24 481,26-18-609,9 7-1,9 6 0,324-344 0,-323 402 1073,7 7 0,6 6 0,6 8 0,5 7 0,4 8 0,351-159 0,-394 215 207,1 5 0,3 7 0,2 5 0,1 7 0,158-14 0,317 23 112,1 47 0,-240-6 0,856-37-730,-557-64 730,-13-67 0,57-113 13,-34-79-169,48-111-447,-31-46 152,633-588 50,-80-82 401,-224 84-394,-781 815 161,-50 52 403,-28 25 93,-29 28 617,-80 90-559,126-139 2127,-143 164-543,2 2-1,62-43 0,-106 86-1869,10-8 1010,23-12 1,-34 21-997,0 1 1,0 0 0,1 0 0,-1 0 0,0 0 0,1 1 0,-1 0 0,1 0 0,7 1 0,1 0-6873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941"/>
    </inkml:context>
    <inkml:brush xml:id="br0">
      <inkml:brushProperty name="width" value="0.05" units="cm"/>
      <inkml:brushProperty name="height" value="0.05" units="cm"/>
      <inkml:brushProperty name="color" value="#E71224"/>
    </inkml:brush>
  </inkml:definitions>
  <inkml:trace contextRef="#ctx0" brushRef="#br0">939 1 24575,'-13'1'0,"0"1"0,0 2 0,0-1 0,-12 7 0,-5 2-71,1 1-1,0 2 1,1 1-1,1 1 1,-26 22-1,17-9-262,1 1 0,-59 71 0,44-36-168,2 2-1,4 2 1,-57 120 0,54-82-13,4 2 1,5 2-1,5 1 1,5 2-1,-16 134 1,30-114 12,6 1 1,5-1-1,7 1 0,25 164 1,-11-190 453,4-2 0,62 178 0,-52-202-18,4-2-1,3-1 0,86 131 1,-21-74 206,-16-39 974</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632"/>
    </inkml:context>
    <inkml:brush xml:id="br0">
      <inkml:brushProperty name="width" value="0.05" units="cm"/>
      <inkml:brushProperty name="height" value="0.05" units="cm"/>
      <inkml:brushProperty name="color" value="#E71224"/>
    </inkml:brush>
  </inkml:definitions>
  <inkml:trace contextRef="#ctx0" brushRef="#br0">482 15 24575,'0'0'0,"-1"0"0,1 0 0,-1 0 0,1 0 0,-1 0 0,1 0 0,0 1 0,-1-1 0,1 0 0,0 0 0,-1 0 0,1 1 0,0-1 0,-1 0 0,1 1 0,0-1 0,-1 0 0,1 1 0,0-1 0,0 0 0,-1 1 0,1-1 0,0 1 0,-1 0 0,-5 8 0,0 0 0,1 1 0,0 0 0,-5 13 0,5-11 0,-89 254-525,16 11-451,-66 307 695,42 8-265,100-572 527,-11 110-102,11-96 284,4 58-1,0-83 828,-1-12-392,0-17-158,0-452-842,-2 118-236,13 2 755,-6 281-117,29-142 0,-25 177 0,0 1 0,3 1 0,0 0 0,3 0 0,34-56 0,-29 59 0,2 1 0,1 1 0,1 0 0,1 2 0,2 2 0,57-43 0,-62 53 0,0 1 0,0 1 0,1 1 0,1 1 0,0 2 0,0 0 0,1 1 0,0 2 0,1 1 0,37-3 0,-38 7 0,0 1 0,1 1 0,-2 1 0,1 2 0,34 8 0,-43-7 0,-1 0 0,1 1 0,-1 1 0,0 1 0,-1 0 0,0 1 0,0 0 0,25 23 0,-23-16 0,-2 1 0,0 0 0,-1 1 0,0 1 0,-2 0 0,0 1 0,-1 0 0,-1 1 0,-1 0 0,-1 0 0,9 40 0,-12-36 0,0 0 0,-2 1 0,-1-1 0,-1 1 0,-2-1 0,0 1 0,-1 0 0,-2-1 0,0 0 0,-12 34 0,3-23 0,-1-1 0,-3 0 0,0-1 0,-2-1 0,-25 33 0,15-29 0,-1 0 0,-2-2 0,-61 52 0,68-66 260,-52 32-1,66-47-194,0 0 0,-1 0 0,0-1 0,0-1 0,0 0 0,-1 0-1,-19 2 1,17-7-65,7 1 0,8 1 0,0-1 0,0 1 0,0 0 0,0-1 0,1 1 0,-1-1 0,0 1 0,0-1 0,1 1 0,-1-1 0,0 1 0,1-1 0,-1 1 0,1-1 0,-1 0 0,0 1 0,1-1 0,0 1 0,109 104 0,-29-31 0,184 211-388,-38-38-181,-163-183 423,122 93-1,-107-103 199,-67-47-147,1 0 1,0-1 0,0 0-1,19 5 1,-9-6-6427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980"/>
    </inkml:context>
    <inkml:brush xml:id="br0">
      <inkml:brushProperty name="width" value="0.05" units="cm"/>
      <inkml:brushProperty name="height" value="0.05" units="cm"/>
      <inkml:brushProperty name="color" value="#E71224"/>
    </inkml:brush>
  </inkml:definitions>
  <inkml:trace contextRef="#ctx0" brushRef="#br0">0 0 24575,'6'12'0,"28"33"0,-2 2 0,28 53 0,126 298 0,-154-320-341,-4 2 0,-3 0-1,22 121 1,-40-154-6485</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364"/>
    </inkml:context>
    <inkml:brush xml:id="br0">
      <inkml:brushProperty name="width" value="0.05" units="cm"/>
      <inkml:brushProperty name="height" value="0.05" units="cm"/>
      <inkml:brushProperty name="color" value="#E71224"/>
    </inkml:brush>
  </inkml:definitions>
  <inkml:trace contextRef="#ctx0" brushRef="#br0">1 613 24575,'0'0'0,"2"-2"0,11-6 0,20-8 0,27-13 0,18-12 0,12-12 0,3-5 0,-3-3 0,-8 3 0,-11 4 0,-10 4 0,-9 2 0,-11 2 0,-12 6 0,-12 11 0,-8 9-8191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734"/>
    </inkml:context>
    <inkml:brush xml:id="br0">
      <inkml:brushProperty name="width" value="0.05" units="cm"/>
      <inkml:brushProperty name="height" value="0.05" units="cm"/>
      <inkml:brushProperty name="color" value="#E71224"/>
    </inkml:brush>
  </inkml:definitions>
  <inkml:trace contextRef="#ctx0" brushRef="#br0">949 0 24575,'0'0'0,"0"3"0,0 2 0,0 3 0,2 5 0,1 5 0,0 10 0,-1 15 0,-2 19 0,-7 14 0,-6 6 0,-6 1 0,-3-3 0,-7-1 0,-5 2 0,-4-5 0,6-17-8191</inkml:trace>
  <inkml:trace contextRef="#ctx0" brushRef="#br0" timeOffset="1">0 257 24575,'0'0'0,"0"0"0,0 0 0,2 0 0,15 0 0,27 0 0,32-2 0,26-1 0,21 0 0,19 1 0,10 3-1239,-9 3 1239,-16 1 0,-21-2-2,-23-2 2,-27-2-6950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00.167"/>
    </inkml:context>
    <inkml:brush xml:id="br0">
      <inkml:brushProperty name="width" value="0.05" units="cm"/>
      <inkml:brushProperty name="height" value="0.05" units="cm"/>
      <inkml:brushProperty name="color" value="#E71224"/>
    </inkml:brush>
  </inkml:definitions>
  <inkml:trace contextRef="#ctx0" brushRef="#br0">50 1 24575,'0'0'0,"-2"4"0,-3 11 0,-3 26 0,-1 32 0,2 27 0,0 21 0,0 13 0,3 17-1845,8 69 1845,3-4-6346</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4.667"/>
    </inkml:context>
    <inkml:brush xml:id="br0">
      <inkml:brushProperty name="width" value="0.05" units="cm"/>
      <inkml:brushProperty name="height" value="0.05" units="cm"/>
      <inkml:brushProperty name="color" value="#E71224"/>
    </inkml:brush>
  </inkml:definitions>
  <inkml:trace contextRef="#ctx0" brushRef="#br0">229 1 24575,'-1'0'0,"1"0"0,-1 0 0,1 1 0,-1-1 0,1 0 0,-1 1 0,1-1 0,-1 0 0,1 1 0,0-1 0,-1 0 0,1 1 0,-1-1 0,1 1 0,0-1 0,-1 0 0,1 1 0,0-1 0,0 1 0,-1 0 0,1 0 0,-7 16 0,6-12 0,-59 213 0,16 7 0,-13 185 0,47-276 0,8 146 0,1-280 0,1-1 0,0 1 0,0 0 0,0 0 0,0 0 0,0 0 0,0 0 0,0 0 0,0 0 0,0 0 0,0 0 0,0 0 0,0 0 0,0 0 0,0 0 0,0 0 0,0 0 0,-1 0 0,1 0 0,0 0 0,0 0 0,0 0 0,0 0 0,0 0 0,0 0 0,0 0 0,0 0 0,0 0 0,0 0 0,0 0 0,0 0 0,-1 0 0,1 0 0,0 0 0,0 0 0,0 0 0,0 0 0,0 0 0,0 0 0,0 0 0,0 0 0,0 0 0,0 0 0,0 0 0,0 0 0,0 0 0,0 0 0,0 1 0,0-1 0,0 0 0,0 0 0,-1 0 0,-4-9 0,1-1 0,0-1 0,1 0 0,0 0 0,-3-21 0,0-51 0,4 58 0,0-50 0,11-117 0,26-72 0,-32 246 0,-1 4 0,17-164 0,-20 170 0,1 8 0,0 1 0,0-1 0,0 0 0,0 1 0,0-1 0,0 0 0,1 1 0,-1-1 0,0 0 0,0 0 0,0 1 0,1-1 0,-1 0 0,0 0 0,0 1 0,1-1 0,-1 0 0,0 0 0,0 0 0,1 0 0,-1 1 0,0-1 0,1 0 0,-1 0 0,0 0 0,1 0 0,0 0 0,7 2 0,1-2 0,11 1 0,-13-1 0,-1 0 0,1 1 0,-1 0 0,1 0 0,-1 0 0,7 3 0,46 21 0,21 8 0,13-8 0,139 19 0,-231-44 0,47 7 0,82 2 0,-99-9 0,-1-2 0,0-1 0,57-14 0,-45 5 0,-1-1 0,78-38 0,-95 39 0,-1-1 0,-1-2 0,0 0 0,-1-2 0,0 0 0,18-21 0,-38 37 0,3-4 0,1 0 0,-1 0 0,0 0 0,6-11 0,-9 15 0,-1-1 0,1 1 0,-1-1 0,1 1 0,-1-1 0,1 0 0,-1 1 0,0-1 0,0 1 0,0-1 0,0 0 0,0 1 0,0-1 0,0 0 0,0 1 0,-1-1 0,1 1 0,-1-1 0,1 1 0,-1-1 0,0 1 0,1-1 0,-1 1 0,0-1 0,-1 0 0,-2-3 0,0 1 0,0 0 0,0 1 0,0-1 0,-1 1 0,1 0 0,-1 0 0,0 0 0,0 0 0,0 1 0,0 0 0,-1 0 0,1 0 0,0 1 0,-8-1 0,5 1 0,0 0 0,0 1 0,0 0 0,1 0 0,-1 1 0,0 0 0,0 0 0,1 1 0,-1 0 0,-11 5 0,1 1 0,0 2 0,1 0 0,0 2 0,0-1 0,2 2 0,-1 0 0,-17 20 0,4 1 0,1 0 0,-30 49 0,46-63 0,0 1 0,0 0 0,2 1 0,-13 42 0,19-48 0,0 0 0,1 0 0,1 1 0,1-1 0,0 0 0,2 1 0,-1-1 0,4 17 0,0-11 0,1 0 0,1 0 0,1 0 0,1-1 0,0 0 0,2-1 0,1 0 0,17 27 0,-17-32 0,1-1 0,0 0 0,0 0 0,2-1 0,-1-1 0,2 0 0,0-1 0,0-1 0,1 0 0,30 13 0,-28-16 0,0 0 0,1-2 0,0 0 0,0-1 0,0-1 0,0-1 0,0-1 0,0 0 0,26-3 0,-20-1 0,-1-1 0,-1-2 0,1 0 0,-1-1 0,0-1 0,0-1 0,22-13 0,4-6 0,-1-2 0,68-57 0,-52 32 0,60-68 0,87-148 0,-193 246 0,-13 18 0,-1 0 0,1 1 0,0-1 0,9-8 0,-12 14 0,-1 0 0,0 0 0,1 0 0,0 0 0,-1 0 0,1 0 0,0 0 0,-1 0 0,1 0 0,0 1 0,0-1 0,0 1 0,-1-1 0,1 1 0,0 0 0,0 0 0,0 0 0,0 0 0,0 0 0,2 0 0,1 2 0,1 0 0,-1 0 0,0 0 0,1 1 0,-1-1 0,0 1 0,8 7 0,32 29 0,-40-34 0,6 6 0,-1 0 0,0 1 0,0 0 0,-1 1 0,-1 0 0,0 1 0,0 0 0,-2 0 0,8 20 0,-9-15 0,0 0 0,-1 0 0,-1 0 0,-1 0 0,0 1 0,-2-1 0,-1 21 0,-2-16 0,0-1 0,-1 0 0,-2 0 0,0 0 0,-2-1 0,0 0 0,-1 0 0,-1-1 0,-1 0 0,-1-1 0,-1 0 0,-1-1 0,-17 18 0,-7 3 0,74-59 0,429-259 0,-240 145 0,-206 122 0,-10 5 0,0 0 0,0 1 0,1 0 0,0 0 0,0 1 0,0 1 0,19-5 0,-28 8 0,1 0 0,-1 0 0,1 0 0,-1 0 0,0 0 0,1 0 0,-1 1 0,1-1 0,-1 1 0,1-1 0,-1 1 0,0-1 0,1 1 0,-1 0 0,0 0 0,0 0 0,0-1 0,0 1 0,1 0 0,-1 0 0,0 1 0,0-1 0,-1 0 0,1 0 0,1 2 0,2 4 0,-1 0 0,0 0 0,3 13 0,-4-16 0,9 40 0,-2 0 0,8 79 0,-9 95 0,-7-187 0,-4 124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042"/>
    </inkml:context>
    <inkml:brush xml:id="br0">
      <inkml:brushProperty name="width" value="0.05" units="cm"/>
      <inkml:brushProperty name="height" value="0.05" units="cm"/>
      <inkml:brushProperty name="color" value="#E71224"/>
    </inkml:brush>
  </inkml:definitions>
  <inkml:trace contextRef="#ctx0" brushRef="#br0">1 0 24575,'0'0'0,"0"2"0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628"/>
    </inkml:context>
    <inkml:brush xml:id="br0">
      <inkml:brushProperty name="width" value="0.05" units="cm"/>
      <inkml:brushProperty name="height" value="0.05" units="cm"/>
      <inkml:brushProperty name="color" value="#E71224"/>
    </inkml:brush>
  </inkml:definitions>
  <inkml:trace contextRef="#ctx0" brushRef="#br0">1134 1604 24575,'-294'-8'0,"234"3"0,-134-6 0,1 15 0,174-2 0,1 1 0,-1 1 0,1 0 0,0 1 0,-19 8 0,25-7 0,0 0 0,1 0 0,-1 1 0,1 0 0,1 1 0,-1 1 0,-17 18 0,12-8 0,1 1 0,1 1 0,1 0 0,0 0 0,2 1 0,1 1 0,-11 35 0,10-22 0,1 1 0,3 0 0,0 0 0,0 48 0,6-74 0,1 0 0,0 0 0,1 0 0,0 0 0,1 0 0,4 14 0,-4-20 0,0 0 0,0-1 0,0 1 0,1-1 0,-1 1 0,1-1 0,0 0 0,0 0 0,1 0 0,-1-1 0,1 1 0,0-1 0,0 0 0,0 0 0,0 0 0,5 2 0,5 1 3,0 0 1,0-1-1,0-1 0,0 0 0,1-1 0,0 0 1,-1-1-1,1-1 0,0 0 0,0-1 0,0-1 1,0 0-1,24-6 0,-11 0-40,1-1-1,-1-1 1,0-2 0,-1 0-1,50-31 1,-22 6-114,-2-2 1,-2-2-1,-2-2 1,-2-3-1,43-52 1,-23 16-367,-4-3-1,72-126 1,-76 101 401,-5-2 0,-5-2-1,61-216 1,-68 161-98,-7-2-1,13-196 1,-46 348 181,2-28 671,-2-49-1,-2 93-496,0 0 1,0 0-1,0 0 0,0-1 1,-1 1-1,1 0 0,-1 0 1,1 0-1,-3-3 0,3 5-124,0 0 0,0 0 0,0-1 0,0 1 0,-1 0 1,1 0-1,0 0 0,0 0 0,0 0 0,-1-1 0,1 1 0,0 0 0,0 0 0,0 0 0,-1 0 0,1 0 0,0 0 0,0 0 0,-1 0 0,1 0 0,0 0 0,0 0 0,-1 0 0,1 0 0,0 0 0,0 0 0,-1 0 0,1 0 0,0 0 0,-1 0 0,0 1 24,0 0-1,0-1 0,0 1 1,0 0-1,-1 0 1,1 0-1,0 0 0,1 0 1,-2 2-1,-10 12-8,2 1 0,0 1 0,1-1-1,-10 30 1,12-30-36,-50 127 4,-10 60-467,13-10-1715,-59 399 0,98-441 1511,6 1 0,6 0 0,23 202-1,-6-253 487,46 173-1,-49-234 97,3-1 1,29 60-1,-31-78 84,0 0 0,2 0-1,0-1 1,1-1 0,25 25-1,26 13 0,-65-56 6</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6.906"/>
    </inkml:context>
    <inkml:brush xml:id="br0">
      <inkml:brushProperty name="width" value="0.05" units="cm"/>
      <inkml:brushProperty name="height" value="0.05" units="cm"/>
      <inkml:brushProperty name="color" value="#E71224"/>
    </inkml:brush>
  </inkml:definitions>
  <inkml:trace contextRef="#ctx0" brushRef="#br0">1 0 24575,'14'4'0,"1"3"0,0 0 0,-1 2 0,0-1 0,0 2 0,20 19 0,-19-18 0,518 461-1705,-441-380 1705,218 211 0,-230-229-54,207 194-788,10-11-368,284 173-874,-399-313 1444,266 124 0,183 13 685,23-65-595,-421-137-1036,292 27 1,-317-63 846,354-17 0,-271-25 463,359-78-1,267-142-487,-25-84 88,-23-51 384,-460 191 292,-31 14-8,-31 18-24,-35 18 24,-32 20 105,157-41 613,-309 123 21,194-32 0,-216 57 473,198 2-1,-88 17 592</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7.909"/>
    </inkml:context>
    <inkml:brush xml:id="br0">
      <inkml:brushProperty name="width" value="0.05" units="cm"/>
      <inkml:brushProperty name="height" value="0.05" units="cm"/>
      <inkml:brushProperty name="color" value="#E71224"/>
    </inkml:brush>
  </inkml:definitions>
  <inkml:trace contextRef="#ctx0" brushRef="#br0">1 607 24575,'0'15'0,"0"73"0,0 18 0,5 52-355,6 52-1064,39 504-264,10 192 6,-50-701 1533,-1-42-434,4 38 433,-10-155 425,-2-35 627,0-14-518,0-23 205,-1 25-556,-3-228 2599,-3 29-2907,0-47-810,-4-480 282,30-1-1951,1 475 2481,10 33-806,21-3 791,-36 173 153,2 1 0,33-64 0,-34 83 72,0 1 0,2 0 0,2 1 0,34-37 0,-36 46 60,1 1 0,1 0 0,1 1 0,0 1 0,1 2 0,32-16 0,-35 21 77,0 1-1,0 1 1,1 1 0,0 1 0,0 1 0,0 0 0,1 2 0,-1 0 0,1 2 0,-1 0 0,1 2 0,-1 0 0,1 1-1,34 10 1,-33-6-39,-1 1-1,-1 1 0,0 1 0,0 0 0,-1 2 0,0 0 0,-1 2 0,0 0 0,-1 1 1,-1 0-1,0 2 0,-2 0 0,22 29 0,-20-19 131,0 2-1,-2 0 1,-1 0 0,-2 2 0,0-1-1,-2 2 1,-2-1 0,9 61 0,-10-28-72,-4 1 0,-2-1 1,-10 97-1,-3-69-98,-3 0 0,-51 163 0,40-178 0,-3-2 0,-4-1 0,-64 106 0,73-141 368,-41 50-1,54-76-165,-1 0 0,0-1 0,-1-1 0,-1 0 0,1 0 1,-29 15-1,35-22-130,-1-1 1,1 0 0,-1-1-1,0 0 1,0 0-1,0 0 1,0-1 0,0 0-1,0-1 1,0 0 0,-1 0-1,1 0 1,0-1 0,0-1-1,0 1 1,0-1 0,0-1-1,1 1 1,-1-1 0,1-1-1,-1 1 1,1-1-1,0-1 1,1 1 0,-1-1-1,1 0 1,0-1 0,0 1-1,0-1 1,1 0 0,0-1-1,0 1 1,1-1 0,-6-11-1,8 14-72,0 0 0,0-1 0,0 1 0,1-1 0,-2-7 0,2 12 0,1-1 0,0 0 0,0 0 0,0 0 0,0 0 0,0 0 0,0 0 0,0 0 0,0 0 0,0 1 0,1-1 0,-1 0 0,0 0 0,1 0 0,-1 0 0,0 0 0,1 1 0,-1-1 0,1 0 0,-1 0 0,1 1 0,-1-1 0,1 0 0,0 1 0,-1-1 0,1 1 0,0-1 0,-1 1 0,1-1 0,0 1 0,0-1 0,0 1 0,0 0 0,-1-1 0,1 1 0,2-1 0,0 1 0,1 0 0,-1-1 0,1 1 0,-1 1 0,1-1 0,0 0 0,-1 1 0,1 0 0,-1-1 0,0 2 0,5 0 0,6 4 0,20 13 0,14 10-191,62 50 0,39 50-519,97 116 473,-15 18 256,-28-38-49,-167-189-314,2-2 0,1-2 0,81 51 1,-48-44-5133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9.559"/>
    </inkml:context>
    <inkml:brush xml:id="br0">
      <inkml:brushProperty name="width" value="0.05" units="cm"/>
      <inkml:brushProperty name="height" value="0.05" units="cm"/>
      <inkml:brushProperty name="color" value="#E71224"/>
    </inkml:brush>
  </inkml:definitions>
  <inkml:trace contextRef="#ctx0" brushRef="#br0">94 1 24575,'0'2'0,"-1"1"0,0 0 0,0 0 0,0 0 0,-4 5 0,-2 6 0,-7 31 0,2-1 0,-11 77 0,3 92 0,12 78 0,8-290 0,0 1 0,0-1 0,0 1 0,0 0 0,0-1 0,0 1 0,1-1 0,-1 0 0,1 1 0,0 2 0,0-4 0,-1 0 0,0 0 0,0 0 0,0 1 0,0-1 0,0 0 0,1 0 0,-1 0 0,0 0 0,0 0 0,0 0 0,0 0 0,0 0 0,1 0 0,-1 0 0,0 0 0,0 0 0,0 0 0,0 0 0,1 0 0,-1 0 0,0 0 0,0 0 0,0 0 0,0 0 0,1 0 0,-1 0 0,0 0 0,0-1 0,0 1 0,0 0 0,0 0 0,0 0 0,1 0 0,7-10 0,8-19 0,-1-1 0,-2 0 0,12-39 0,-8 23 0,59-134 0,-63 154 0,2 0 0,1 0 0,0 2 0,31-35 0,-40 52 0,0 0 0,1 0 0,-1 1 0,1 0 0,0 0 0,1 1 0,-1 0 0,1 1 0,0 0 0,16-5 0,-19 7 0,-1 1 0,1 0 0,0 0 0,0 1 0,0 0 0,0 0 0,0 0 0,0 0 0,0 1 0,0 0 0,0 0 0,0 1 0,-1 0 0,1 0 0,-1 0 0,1 1 0,-1 0 0,9 5 0,-6-1 0,0 0 0,0 0 0,-1 0 0,0 1 0,0 0 0,-1 0 0,0 1 0,7 13 0,1 8 0,14 41 0,45 196 328,-18-52-2021,-48-193-5133</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347"/>
    </inkml:context>
    <inkml:brush xml:id="br0">
      <inkml:brushProperty name="width" value="0.05" units="cm"/>
      <inkml:brushProperty name="height" value="0.05" units="cm"/>
      <inkml:brushProperty name="color" value="#E71224"/>
    </inkml:brush>
  </inkml:definitions>
  <inkml:trace contextRef="#ctx0" brushRef="#br0">1 441 24575,'0'0'0,"1"-3"0,7-9 0,1 0 0,0 0 0,11-10 0,-4 5 0,132-140 0,-96 108 0,60-45 0,-100 85 0,0 0 0,1 1 0,0 1 0,27-11 0,-33 15 0,1 1 0,0 0 0,-1 0 0,1 1 0,0 0 0,0 1 0,0-1 0,0 2 0,0-1 0,15 4 0,-5 0 0,-1 1 0,1 1 0,-2 1 0,33 18 0,60 46 0,-89-57 0,36 26 0,-1-1 0,1-2 0,67 33 0,-103-61 0,-1-1 0,1 0 0,1-2 0,-1 0 0,1-1 0,0-1 0,0-1 0,1-1 0,-1-1 0,41-3 0,-37-2-11,0-1 0,0-1 0,-1-1 0,0-2 0,-1 0 0,1-1 0,37-23 0,-20 6-635,-1-2 0,71-65 0,-40 23-5519</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849"/>
    </inkml:context>
    <inkml:brush xml:id="br0">
      <inkml:brushProperty name="width" value="0.05" units="cm"/>
      <inkml:brushProperty name="height" value="0.05" units="cm"/>
      <inkml:brushProperty name="color" value="#E71224"/>
    </inkml:brush>
  </inkml:definitions>
  <inkml:trace contextRef="#ctx0" brushRef="#br0">104 0 24575,'-1'0'0,"1"0"0,-1 0 0,1 1 0,0-1 0,-1 0 0,1 0 0,0 0 0,-1 1 0,1-1 0,-1 0 0,1 0 0,0 0 0,0 1 0,-1-1 0,1 0 0,0 1 0,-1-1 0,1 0 0,0 1 0,0-1 0,0 0 0,-1 1 0,1-1 0,0 1 0,0-1 0,0 0 0,0 1 0,-4 9 0,1-1 0,0 0 0,0 1 0,-1 18 0,-1-1 0,-12 86 0,-1 54-416,1 49-1248,-4 1065-2153,29-1078 2913,3-36 678,6-9 240,0 13-222,-15-149-762</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218"/>
    </inkml:context>
    <inkml:brush xml:id="br0">
      <inkml:brushProperty name="width" value="0.05" units="cm"/>
      <inkml:brushProperty name="height" value="0.05" units="cm"/>
      <inkml:brushProperty name="color" value="#E71224"/>
    </inkml:brush>
  </inkml:definitions>
  <inkml:trace contextRef="#ctx0" brushRef="#br0">1 9 24575,'0'0'0,"7"6"0,2 2 0,1 0 0,0-1 0,0-1 0,16 8 0,23 10-142,1-2 0,2-3 0,0-1 0,1-3 0,0-2 0,82 8 0,-32-12-189,1-4-1,158-13 1,193-57 144,-8-34-1076,-383 84 929,4-1-4085</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586"/>
    </inkml:context>
    <inkml:brush xml:id="br0">
      <inkml:brushProperty name="width" value="0.05" units="cm"/>
      <inkml:brushProperty name="height" value="0.05" units="cm"/>
      <inkml:brushProperty name="color" value="#E71224"/>
    </inkml:brush>
  </inkml:definitions>
  <inkml:trace contextRef="#ctx0" brushRef="#br0">137 389 24575,'-7'1'0,"7"-1"0,-1 0 0,0 1 0,0-1 0,1 0 0,-1 0 0,0 0 0,1 1 0,-1-1 0,0 0 0,1 1 0,-1-1 0,-1 1 0,-3 4 0,1-1 0,0 1 0,0 0 0,0 0 0,0 0 0,1 0 0,0 1 0,-5 9 0,2 0 0,1 0 0,-5 21 0,5-11 0,1 0 0,1 0 0,1 47 0,2-55 0,2 0 0,0 1 0,1-1 0,0 0 0,2 0 0,9 24 0,-11-35 0,0 1 0,1-1 0,0 0 0,0 0 0,0 0 0,1-1 0,0 0 0,0 0 0,1 0 0,-1 0 0,1-1 0,0 0 0,0 0 0,0-1 0,0 1 0,1-1 0,0-1 0,-1 1 0,1-1 0,0 0 0,9 1 0,-1-1 0,0-1 0,0 0 0,0-1 0,0-1 0,0 0 0,0-1 0,0 0 0,0-1 0,17-7 0,-13 3 0,0-1 0,-1-1 0,0-1 0,0-1 0,-1 0 0,0-1 0,-1-1 0,-1-1 0,0 0 0,21-27 0,-16 16 0,-2 0 0,-1-2 0,-1 0 0,-2 0 0,0-1 0,13-42 0,-21 51 0,-1 0 0,0-1 0,-2 0 0,0 1 0,-2-1 0,0 0 0,-1 0 0,-2-21 0,0 26 0,-1 0 0,0 0 0,-1 0 0,-1 0 0,0 0 0,-1 1 0,-1 0 0,0 0 0,-1 1 0,-17-23 0,15 24 0,0 1 0,-1 0 0,0 0 0,-1 1 0,0 1 0,-1 0 0,0 1 0,0 0 0,-1 1 0,-22-9 0,24 12 0,1 1 0,-1 0 0,1 1 0,-1 0 0,0 1 0,0 0 0,0 0 0,0 2 0,1-1 0,-1 2 0,0-1 0,0 2 0,1-1 0,-16 7 0,12-3 25,1 1-1,0 0 0,0 1 1,0 1-1,1 0 1,-21 20-1,18-14 10,2 0 0,0 2 0,1 0 0,-18 29 1,16-17-279,1-1 0,1 2 0,2-1 0,1 2 1,1-1-1,-9 60 0,10-2-6582</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967"/>
    </inkml:context>
    <inkml:brush xml:id="br0">
      <inkml:brushProperty name="width" value="0.05" units="cm"/>
      <inkml:brushProperty name="height" value="0.05" units="cm"/>
      <inkml:brushProperty name="color" value="#E71224"/>
    </inkml:brush>
  </inkml:definitions>
  <inkml:trace contextRef="#ctx0" brushRef="#br0">27 1 24575,'0'10'0,"-8"71"0,-10 463-1643,17-478 1389,3 816-2797,47 2 1754,-33-749 1264,9 141 824,-25-207-3495</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20.738"/>
    </inkml:context>
    <inkml:brush xml:id="br0">
      <inkml:brushProperty name="width" value="0.05" units="cm"/>
      <inkml:brushProperty name="height" value="0.05" units="cm"/>
      <inkml:brushProperty name="color" value="#E71224"/>
    </inkml:brush>
  </inkml:definitions>
  <inkml:trace contextRef="#ctx0" brushRef="#br0">1 1614 24575,'0'0'0,"0"1"0,34 14 0,0-2 0,0-1 0,52 11 0,-79-21 0,77 18-104,0-4-1,1-4 1,1-3-1,154-5 1,-172-9 29,0-2 0,-1-3 1,0-3-1,-1-2 1,0-4-1,100-43 0,-134 47 75,54-35 0,-71 40 0,1-2 0,-2 0 0,0-1 0,24-26 0,-36 36 12,0 1-1,0 0 1,0 0-1,-1 0 1,1 0 0,-1-1-1,1 1 1,-1 0 0,0-1-1,0 1 1,0-1 0,0 1-1,0-1 1,0-3-1,-1 6 5,0-1-1,0 1 0,0 0 1,0-1-1,-1 1 0,1 0 1,0-1-1,0 1 0,0 0 0,-1-1 1,1 1-1,0 0 0,0-1 1,-1 1-1,1 0 0,0 0 0,0 0 1,-1-1-1,1 1 0,0 0 1,-1 0-1,1 0 0,0-1 1,-1 1-1,1 0 0,-1 0 0,1 0 1,0 0-1,-1 0 0,1 0 1,0 0-1,-1 0 0,1 0 1,-1 0-1,1 0 0,-1 0 0,-15 4 290,8 0-305,0 0 0,0 0 0,0 1 0,1 0 0,0 0 0,0 1 0,1 0 0,-1 0 0,1 0 0,-10 14 0,1 2 0,2-1 0,-19 39 0,8-4 0,3 0 0,2 1 0,2 1 0,4 1 0,-13 114 0,25-165 0,0 0 0,0 1 0,0-1 0,1 1 0,0-1 0,1 1 0,0-1 0,3 15 0,-3-22 0,-1 0 0,0 0 0,1 0 0,-1 0 0,1 0 0,-1 0 0,1 0 0,-1-1 0,1 1 0,0 0 0,-1 0 0,1 0 0,0-1 0,0 1 0,-1-1 0,1 1 0,0 0 0,0-1 0,0 1 0,0-1 0,0 0 0,0 1 0,0-1 0,0 0 0,1 1 0,0-1 0,1 0 0,-1-1 0,0 1 0,0 0 0,0-1 0,1 0 0,-1 1 0,0-1 0,0 0 0,0 0 0,3-2 0,11-8 0,-1-1 0,0 0 0,-1-1 0,-1-1 0,13-15 0,15-20 0,-2-1 0,-3-2 0,-1-1 0,-3-2 0,33-80 0,-61 126 0,-1 3 0,-3 21 0,2 53 0,2-1 0,4 0 0,2 0 0,3 0 0,4-2 0,26 73 0,-35-119 0,0 0 0,16 28 0,-20-41 0,1 0 0,-1 0 0,1 0 0,0-1 0,0 1 0,1-1 0,0 0 0,-1-1 0,2 1 0,8 4 0,-7-5 0,0-1 0,0 0 0,0-1 0,0 1 0,1-2 0,-1 1 0,11 0 0,-4-2 0,0 0 0,0-1 0,22-3 0,-10-2-54,0-1-1,-1-1 0,1-1 1,-2-1-1,1-2 1,25-15-1,3-6-300,80-67 0,-54 32-134,-3-3 0,105-126 0,-101 94-81,113-186 1,-131 177 447,-5-3 1,47-133-1,-69 144-103,-4-1 0,31-194-1,-45 125-134,-17 148 363,-1-1 0,-2 1-1,-1-1 1,-8-34 0,10 53 86,-1 1 1,-1-1-1,1 1 1,-1 0-1,-1 0 1,-7-11-1,9 14-47,0 1 0,-1 0-1,0 1 1,0-1 0,0 0 0,0 1 0,0-1-1,0 1 1,-1 0 0,1 0 0,-1 1-1,0-1 1,1 1 0,-8-2 0,5 2 98,-1 0 0,1 0 0,-1 1 1,0 0-1,1 0 0,-1 0 1,0 1-1,1 0 0,-1 1 0,-7 2 1,-2 2-77,0 0 0,0 1 1,1 1-1,0 1 0,-15 11 0,3 0-96,1 1 0,-46 49 0,39-31-96,1 1 0,-31 52 0,22-21-151,3 1 0,4 3 1,2 1-1,-38 141 0,43-104-138,6 1 1,-13 208-1,35-61 417,4-205-90,2 0 0,15 57 0,-16-88-83,2 1 1,0-1-1,2-1 0,1 0 1,19 32-1,-20-41 138,2 1 0,-1-2 0,2 1 0,0-2 0,0 0 0,1 0 0,1-1 0,21 12 0,-6-7 37,0-1 0,1-2 0,0-1 0,47 12 1,-11-8-137,81 10 0,52-8-1151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7:56.353"/>
    </inkml:context>
    <inkml:brush xml:id="br0">
      <inkml:brushProperty name="width" value="0.1" units="cm"/>
      <inkml:brushProperty name="height" value="0.1" units="cm"/>
      <inkml:brushProperty name="color" value="#E71224"/>
    </inkml:brush>
  </inkml:definitions>
  <inkml:trace contextRef="#ctx0" brushRef="#br0">0 1 24575,'0'0'0,"6"6"0,58 76 0,85 102 0,126 109 0,-210-224 0,305 291-689,15-15 84,-369-332 618,467 398-1613,-152-133 934,-88-61 653,-144-127 174,-2-7 1538,154 100 1,-137-108-1700,-112-74 0,0 1 0,0-1 0,0 0 0,0 1 0,0-1 0,0 0 0,1 0 0,-1 0 0,0-1 0,1 1 0,-1-1 0,1 1 0,2-1 0,-5 0-13,1 0-1,-1 0 1,0 0-1,0 0 1,0 0-1,0 0 0,0 0 1,0 0-1,0 0 1,0-1-1,0 1 1,0 0-1,0 0 1,0 0-1,0 0 0,0 0 1,0 0-1,0 0 1,0 0-1,-1 0 1,1 0-1,0 0 1,0 0-1,0-1 0,0 1 1,0 0-1,0 0 1,0 0-1,0 0 1,0 0-1,0 0 1,0 0-1,0 0 1,0 0-1,0 0 0,0 0 1,0 0-1,0 0 1,-1 0-1,1 0 1,0 0-1,0 0 1,0 0-1,0 0 0,0 0 1,0 0-1,0 0 1,0 0-1,0 0 1,0 0-1,0 0 1,-1 0-1</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7:57.361"/>
    </inkml:context>
    <inkml:brush xml:id="br0">
      <inkml:brushProperty name="width" value="0.1" units="cm"/>
      <inkml:brushProperty name="height" value="0.1" units="cm"/>
      <inkml:brushProperty name="color" value="#E71224"/>
    </inkml:brush>
  </inkml:definitions>
  <inkml:trace contextRef="#ctx0" brushRef="#br0">2523 0 24575,'0'2'0,"-1"0"0,1 0 0,0-1 0,-1 1 0,1 0 0,-1 0 0,0-1 0,1 1 0,-1 0 0,-1 1 0,-2 3 0,-53 97 0,-240 360-801,244-384 179,-242 333 348,-15-10-139,49-77-1298,-125 164 768,40 25-13,264-368 935,23-38 1960,-75 103 0,115-189-1566,0 0-1,0-2 1,-2 0 0,-37 26-1,28-25-372,27-19 0,1-1 0,-1 1 0,0-1 0,0 0 0,0 0 0,0 0 0,0 0 0,0 0 0,-5 0 0,4 1 0,0 1 0,0 0 0,0 0 0,-6 5 0,5-1-1365</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18.721"/>
    </inkml:context>
    <inkml:brush xml:id="br0">
      <inkml:brushProperty name="width" value="0.1" units="cm"/>
      <inkml:brushProperty name="height" value="0.1" units="cm"/>
      <inkml:brushProperty name="color" value="#E71224"/>
    </inkml:brush>
  </inkml:definitions>
  <inkml:trace contextRef="#ctx0" brushRef="#br0">2763 0 24575,'-27'19'0,"9"-2"0,2 2 0,0-1 0,-14 23 0,-18 25-330,-356 482-689,-17-12-1510,-306 303 878,454-542 1848,-130 149 882,360-395-349,-52 60 1522,69-84-1616,-52 44-1,60-57-635,-2 0 0,1 0 0,-34 15 0,52-29-57,0 1 0,0-1 1,0 1-1,0-1 0,0 0 0,-1 1 0,1-1 0,0 0 0,0 0 0,0 0 0,0 0 1,0 0-1,0 0 0,-1 0 0,1 0 0,0-1 0,0 1 0,0 0 0,0-1 1,0 1-1,0-1 0,0 1 0,-2-2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19.505"/>
    </inkml:context>
    <inkml:brush xml:id="br0">
      <inkml:brushProperty name="width" value="0.1" units="cm"/>
      <inkml:brushProperty name="height" value="0.1" units="cm"/>
      <inkml:brushProperty name="color" value="#E71224"/>
    </inkml:brush>
  </inkml:definitions>
  <inkml:trace contextRef="#ctx0" brushRef="#br0">0 0 24575,'0'0'0,"1"3"0,0-1 0,0 0 0,0 0 0,0 0 0,0 1 0,0-1 0,0 0 0,1-1 0,-1 1 0,4 3 0,2 3 0,75 109 0,12 17 0,130 144-873,-137-173 681,289 336-1518,-183-216 1089,70 78 622,215 258-214,162 270-786,-449-569 5606,-189-258-4607,4 6 0,-6-10 0,-1 0 0,1 0 0,0 1 0,0-1 0,-1 0 0,1 0 0,0 1 0,-1-1 0,1 0 0,0 0 0,-1 0 0,1 0 0,0 0 0,-1 0 0,1 0 0,0 1 0,-1-1 0,1 0 0,0 0 0,-1 0 0,1 0 0,0-1 0,-1 1 0,1 0 0,0 0 0,-1 0 0,1 0 0,-1 0 0,-9-1-1365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194"/>
    </inkml:context>
    <inkml:brush xml:id="br0">
      <inkml:brushProperty name="width" value="0.05" units="cm"/>
      <inkml:brushProperty name="height" value="0.05" units="cm"/>
      <inkml:brushProperty name="color" value="#E71224"/>
    </inkml:brush>
  </inkml:definitions>
  <inkml:trace contextRef="#ctx0" brushRef="#br0">494 1420 24575,'-13'1'0,"0"0"0,0 1 0,0 0 0,0 1 0,0 1 0,1 0 0,0 0 0,0 1 0,-16 10 0,5-2 0,1 2 0,0 0 0,-30 29 0,27-20 0,2 1 0,1 1 0,0 1 0,2 0 0,2 2 0,0 0 0,2 1 0,1 1 0,2 0 0,-19 65 0,29-83 0,1 0 0,0 0 0,1 0 0,0 0 0,1 0 0,1 0 0,3 22 0,-3-29 0,0-1 0,1 1 0,0 0 0,0 0 0,0-1 0,1 1 0,-1-1 0,1 0 0,1 0 0,-1 0 0,1 0 0,0-1 0,0 1 0,0-1 0,0 0 0,1 0 0,0 0 0,8 4 0,-9-6 0,-1 0 0,1-1 0,0 1 0,0-1 0,0 0 0,0 0 0,1 0 0,-1-1 0,0 1 0,0-1 0,0 0 0,1 0 0,-1-1 0,0 1 0,0-1 0,0 0 0,0 0 0,0-1 0,0 1 0,0-1 0,6-3 0,0-1 0,-1 0 0,-1 0 0,1-1 0,-1 0 0,0-1 0,-1 0 0,11-14 0,-1-2 15,-1 0 0,-1-1-1,21-52 1,21-91-308,52-308-1533,-40-10 351,-32 129 1054,-21-1-1,-16 341 484,0-17 343,-1 32-357,1-1-1,0 1 1,0 0-1,-1 0 1,0-1-1,1 1 1,-1 0-1,0 0 1,0 0-1,-1-2 1,2 4-42,-1-1 1,1 1-1,0 0 1,0 0-1,0 0 0,0 0 1,0 0-1,0 0 1,0 0-1,0-1 1,-1 1-1,1 0 0,0 0 1,0 0-1,0 0 1,0 0-1,0 0 1,0 0-1,-1 0 0,1 0 1,0 0-1,0 0 1,0 0-1,0 0 0,0 0 1,-1 0-1,1 0 1,0 0-1,0 0 1,0 0-1,0 0 0,0 0 1,-1 0-1,-4 7 336,-1 5-55,0 1 0,1 0 0,1 0 0,0 1 0,-3 22 0,2-12-200,-18 106-87,-1 40-177,-20 450-779,68 2 1025,3-425-352,-19-158 189,2 0-1,28 70 1,-31-93 94,0 0 0,2-1 0,0 0 0,0-1 0,1 0 0,17 17 0,-19-22 0,1-1 0,0-1 0,0 0 0,1 0 0,-1-1 0,1 0 0,1 0 0,-1-1 0,1-1 0,13 4 0,-9-4 84,0-1 1,0-1-1,0 0 1,30-1-1,-4-4-6048</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30.026"/>
    </inkml:context>
    <inkml:brush xml:id="br0">
      <inkml:brushProperty name="width" value="0.1" units="cm"/>
      <inkml:brushProperty name="height" value="0.1" units="cm"/>
      <inkml:brushProperty name="color" value="#E71224"/>
    </inkml:brush>
  </inkml:definitions>
  <inkml:trace contextRef="#ctx0" brushRef="#br0">2933 111 24575,'0'0'0,"-7"1"0,-22 5 0,-30 10 0,12-3 0,-215 38 0,-1-19 0,58-9 0,-85 29 0,160-27 0,51-10 0,0 4 0,2 3 0,1 3 0,-75 36 0,-273 164 0,336-168 0,4 3 0,-82 74 0,103-78 0,1 3 0,3 3 0,3 2 0,-54 81 0,101-132 0,1 0 0,0 1 0,1 0 0,1 1 0,0-1 0,1 1 0,0 1 0,1-1 0,1 0 0,1 1 0,0 0 0,0 17 0,4 35 0,3-1 0,3 0 0,3-1 0,3 0 0,25 72 0,-4-36 0,6-1 0,75 137 0,23-2 0,-39-66 0,30 38 0,-90-152 0,72 80 0,134 95 0,-129-125 0,154 122 0,-194-171 0,145 79 0,-144-96 0,159 88 0,-12 20 0,-170-106 0,196 138 0,-93-85 0,27 17 0,-9 14 0,179 157 0,-294-237 0,69 70 0,-93-78 0,-2 1 0,52 76 0,-14-1 0,47 68 0,-115-174 0,70 100 0,-64-89 0,0 1 0,-2 1 0,14 39 0,0 29 0,15 136 0,-33-176 0,-1 81 0,-14 49 0,1-26 0,-1 298 0,8-398 0,2-1 0,3 1 0,2 0 0,2 0 0,3-1 0,22 71 0,-6-50 0,2 0 0,54 95 0,-62-133 0,2-1 0,1-1 0,2-1 0,1-1 0,1-1 0,44 37 0,-29-34 0,2-3 0,1-1 0,1-2 0,1-2 0,67 25 0,-50-27 0,1-3 0,1-3 0,118 15 0,-155-30 0,-1-1 0,1-1 0,0-1 0,-1-2 0,1-1 0,48-13 0,-37 5 0,-1-2 0,0-2 0,-1-1 0,37-24 0,-35 16 0,-2-2 0,-1-2 0,-1-1 0,-1-2 0,-2-1 0,-1-2 0,-2-1 0,43-69 0,-53 72 0,-2-1 0,-2-1 0,-1-1 0,16-61 0,23-152 0,-46 202 0,68-403 0,-26-3 0,-44 297 0,-22-237 0,-50-154 0,43 377 0,-24-124 0,-27 6 0,-41-6 0,-20 8 0,7 14 0,5-16 0,-9-21 0,-19 10 0,93 201 0,-162-315 0,192 347 0,-53-112 0,-14 7 0,-235-255 0,284 369 0,3-2 0,-63-114 0,-45-74 0,127 215 0,-1 0 0,-2 2 0,-1 1 0,-1 1 0,-37-27 0,44 38 0,-81-62 0,86 63 0,0 0 0,1 0 0,-22-32 0,-35-68 0,-1 0 0,58 93 0,-1 2 0,-38-39 0,7 19 0,-3 2 0,0 2 0,-3 3 0,-84-42 0,84 46 0,-89-66 0,5 2 0,124 85-151,-1 1-1,0 0 0,0 1 0,0 1 1,-1 0-1,0 1 0,0 1 1,-28-4-1,5 6-6674</inkml:trace>
</inkml:ink>
</file>

<file path=ppt/ink/ink671.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29:46.563"/>
    </inkml:context>
    <inkml:brush xml:id="br0">
      <inkml:brushProperty name="width" value="0.05292" units="cm"/>
      <inkml:brushProperty name="height" value="0.05292" units="cm"/>
      <inkml:brushProperty name="color" value="#FF0000"/>
    </inkml:brush>
  </inkml:definitions>
  <inkml:trace contextRef="#ctx0" brushRef="#br0">5372 12445 0,'0'0'0,"-9"0"0,9 0 0,-38 10 0,-27 8 16,0 1-16,-9 18 15,-1 0-15,10 9 16,-28 10-16,-9 0 16,-10 27-1,19 19-15,19 0 16,8 0-16,-8 66 15,9 17-15,18-8 16,19 8-16,28-18 16,28 28-16,9 0 15,1-37-15,27 18 16,19-18 0,27-47-16,-8-18 15,-1 0-15,38-10 16,-10-27-16,-9-9 15,18-20-15,20-27 16,-20-27-16,-8-11 16,27-17-16,-28-1 15,-18 0-15,9-46 16,9-18 0,-18 18-16,-19-10 15,-19-27-15,-18 9 16,-19 28-16,0-28 15,-9-28-15,-9 28 16,-10-9-16,-9-37 16,-9 36-1,-10-8-15,1-19 16,-10 18-16,-9 29 16,-29-19-16,-17-19 15,-10 37-15,18 28 16,1 10-16,-29 8 15,1 11-15,9 17 16,9 29-16,-9 18 16,-19 18-1,10 10-15,18 0 16,19 9-16,-9 19 16,-10 36-16,-18 29 15,-1-19-15,57-55 16</inkml:trace>
  <inkml:trace contextRef="#ctx0" brushRef="#br0" timeOffset="1358.4">6545 14960 0,'0'0'0,"0"0"15,0 0-15,18 19 16,10 18-16,9 0 15,19 28-15,28 28 16,37 18-16,0 1 16,-9-19-16,18 18 15,28 28-15,-9-27 16,-9-20 0,27 11-16,1 8 15,27 0-15,0-9 16,19-18-16,19-19 15,18 0-15,10 18 16,27 10-16,1-9 16,-10-29-16,37 1 15,-36-10 1,36-8-16,10 8 16,-47-9-16,28 10 15,9-1-15,-18-18 16,9 9-16,-18-9 15,18 0-15,0-10 16,-37 1-16,18-10 16,1 0-16,-10-18 15,19 9 1,-38-9-16,29-19 16,-10 0-16,-9-9 15,-9-19-15,8 1 16,1 8-16,-18 1 15,8-1-15,-9-18 16,-18 0 0,0-27-16,-19-1 15,-19 9-15,19 1 16,0-38-16,0-9 16,-37 28-16,-9 9 15,18-37-15,-47 10 16,-18 8-16,19 19 15,-19-18-15,-19 0 16,-18 18 0,0 19-16,0 18 15,-10 0-15,-9 19 16,-18 0-16,-10 9 16,-9 10-16,0-1 15,-19 0-15,0 10 16,1 0-16,-1 0 15,0-1 1,1 10-16,-10 0 16,0 0-16,0 0 15,0 0-15,0 0 16,0 0-16,0 0 16,0 0-16,0 0 15,0 10-15</inkml:trace>
  <inkml:trace contextRef="#ctx0" brushRef="#br0" timeOffset="2535.98">20848 11944 0,'0'0'0,"-9"0"0,-10 0 15,-9 19 1,-28 8-16,-9 11 16,-19 17-16,10 1 15,9 9-15,0 37 16,-10 19-16,10-10 15,0-9-15,0 28 16,0 0-16,27-19 16,1 29-1,19 36-15,8-18 16,10 9-16,19 9 16,9-27-16,9 18 15,19 9-15,0-46 16,0 0-16,-1 9 15,11-9-15,17-28 16,10-18-16,0-19 16,10 0-1,18 0-15,9-19 16,-9-9-16,0-18 16,9-10-16,10-18 15,-19-1-15,0-8 16,9-10-16,-18-9 15,-10 9 1,1-18-16,8-10 16,10-18-16,-9-19 15,-28 9-15,-10 1 16,1-10-16,8-28 16,-18 1-16,-18 18 15,-10-19-15,0-18 16,-9 18-16,-18 10 15,-1-10 1,-9-18-16,-9 27 16,-10 20-16,-18-20 15,-10-8-15,-9-1 16,1 37-16,-1 10 16,-28-9-16,-28-10 15,10 0-15,9 19 16,-9 0-1,-19 9-15,0 9 16,9 19-16,-9-10 16,-28 10-16,9 0 15,10 0-15,-28 18 16,18 1-16,19 18 16,-9 18-16,-10 1 15,20 9 1,17 9-16,-9 9 15,-27 29-15,-1 27 16,47 0-16,56-65 16</inkml:trace>
  <inkml:trace contextRef="#ctx0" brushRef="#br0" timeOffset="3899.42">14027 16148 0,'0'0'0,"0"0"0,0 0 16,-10 0-1,1 0-15,-19 0 16,-9 0-16,-10 0 16,1 0-16,-10 0 15,0 19-15,-9 9 16,0 18-16,-10 10 16,1 0-16,18-10 15,10-18 1,27 0-16,0-10 15,19 1-15,19 9 16,18 9-16,10 0 16,18 19-16,9-1 15,10 1-15,0-10 16,-10 1 0,-27-19-16,-19 0 15,0-10-15,-19-9 16,0 10-16,-18 0 15,-28-1-15,-19 19 16,-19-9-16,10 0 16,-18 0-16,-10-10 15,-1-8 1,11-1-16,27-18 16,9-1-16,10 1 15,9 0-15,0-1 16,10-8-16,8 9 15,10 9-15</inkml:trace>
  <inkml:trace contextRef="#ctx0" brushRef="#br0" timeOffset="4649.51">14511 16269 0,'0'0'0,"0"0"0,0 0 16,0 0 0,0 19-16,0 18 15,0 0-15,0 19 16,0-1-16,9 29 16,0 18-16,0-9 15,1-28-15,-1-19 16,0-9-16,1-9 15,-1-9 1,-9-10-16,0 0 16,0-9-16,9-9 15,10-19-15,-10-18 16,1-10-16,-1 10 16,0 8-16,0 1 15,1 19-15,-1-1 16,0 19-1,10 0-15,0 19 16,18 18-16,9 19 16,1-1-16,-19-8 15,0-10-15,0-9 16,0 0-16,-1-1 16,1-17-16,0-1 15,0 0 1,0-18-16,0 0 15,0-19-15,9-9 16,-9-28-16,0 9 16,-19 0-16,1 10 15,-10 0-15,-10-10 16,1 9-16,0 1 16,-1 9-1,10 18-15,0 1 16,0 18-16,10 0 15,-1 0-15</inkml:trace>
  <inkml:trace contextRef="#ctx0" brushRef="#br0" timeOffset="4916.17">15879 16483 0,'0'0'0,"9"9"0,-9 9 15,0 1 1,0 27-16,9 38 16,0-1-16,1-8 15,-1-1-15,0-9 16,-9-9-16,0-10 15,0-18-15,0-10 16,0-18-16,0 0 16</inkml:trace>
  <inkml:trace contextRef="#ctx0" brushRef="#br0" timeOffset="5116.31">15832 16056 0,'0'0'0,"0"0"0,0 0 15,0 0-15,0 0 16,0 9-16,9 0 16,1 1-16,-1-1 15,0-9-15,-9 0 16</inkml:trace>
  <inkml:trace contextRef="#ctx0" brushRef="#br0" timeOffset="5502.15">16623 15545 0,'0'0'0,"0"0"0,0 0 16,0 0-16,0 0 15,0 9 1,0 19-16,9 37 15,-9 56-15,10 9 16,-10 18-16,0 10 16,0-19-16,9-27 15,0-10-15,-9-9 16,10-19-16,-1-18 16,-9-19-16,-9-19 15,-10 1 1,-9-10-16,19 0 15</inkml:trace>
  <inkml:trace contextRef="#ctx0" brushRef="#br0" timeOffset="5765.64">16279 16640 0,'0'0'0,"0"0"15,0 0-15,18 0 16,1 10-16,18 8 16,28 1-16,19-1 15,9-8 1,-9-10-16,-28-10 16,-10 1-16,1-9 15,-1-20-15,1-8 16,-10 18-16,-28 19 15</inkml:trace>
  <inkml:trace contextRef="#ctx0" brushRef="#br0" timeOffset="6082.46">17433 16121 0,'0'0'0,"9"9"0,0-9 16,1 0-16,-10 0 15,0 0-15,0 0 16,-10 9-16,-8 10 16,-38 27-1,-19 19-15,-18 19 16,28-19-16,19 0 16,8-10-16,11 1 15,8 9-15,19 0 16,9-19-16,19 1 15,19-19-15,18-1 16,-19-17 0,10-29-16,0-18 15,9-47-15,-9 1 16,-37 55-16</inkml:trace>
  <inkml:trace contextRef="#ctx0" brushRef="#br0" timeOffset="6615.92">17628 14793 0,'0'0'0,"0"0"0,0 0 16,0 10-16,0 36 15,0 19-15,0 46 16,0 47-1,19 0-15,-1-9 16,1 36-16,0-27 16,-10-28-16,0-9 15,10-19-15,-1-19 16,-8-27-16,-1-19 16,0-9-16,-9-19 15,10 0-15,-10-9 16,0-9-1,18-19-15,1-18 16,-1-1-16,1-8 16,9-10-16,9 0 15,0 9-15,-9 10 16,0 9-16,0-1 16,0 20-16,0-1 15,0 19 1,9 19-16,0 18 15,-9 0-15,10 28 16,-11 19-16,1 18 16,-9-19-16,-10-18 15,1-9-15,-1-10 16,0-27 0,-9-10-16,0 0 15,10 1-15</inkml:trace>
  <inkml:trace contextRef="#ctx0" brushRef="#br0" timeOffset="8048.52">25175 7712 0,'0'0'0,"-9"-10"0,0 1 16,-1-9-16,1-10 16,-28 0-16,-19-9 15,-28 0 1,1 0-16,-1 9 15,-37 0-15,-37 9 16,18 1-16,10 18 16,-38 9-16,19 19 15,10 18-15,-38 47 16,9 37 0,38-9-16,-19 46 15,0 9-15,28-18 16,38 37-16,27 9 15,19 0-15,18 10 16,19 8-16,19-27 16,27-18-16,47-1 15,19-28-15,-1-36 16,48-1 0,17-18-16,-8-19 15,37-18-15,9-28 16,18-10-16,1-36 15,0-29-15,-29 1 16,-17-19-16,8-18 16,-46-10-1,0-19-15,-10 1 16,-27 0-16,-19-19 16,-37 9-16,-10-9 15,-18-37-15,-9-9 16,-10-1-16,-18-18 15,-19 28-15,-28-18 16,-18-1-16,-19 38 16,0 8-1,-19 1-15,-28 9 16,10 37-16,0 28 16,-66 19-16,20 18 15,-29 28-15,0 9 16,28 19-16,-27 28 15,27 18-15,0 28 16,-9 0 0,111-64-16</inkml:trace>
  <inkml:trace contextRef="#ctx0" brushRef="#br0" timeOffset="8748.84">25082 6347 0,'0'0'0,"0"0"0,0 0 15,0 0-15,0 10 16,0 8-16,0 1 15,0 18-15,0 28 16,0 18-16,-9 1 16,0-10-16,-1-9 15,1 0-15,0-18 16,-1-10 0,-8-9-16,9-1 15,9-17-15,0-10 16,0 0-16</inkml:trace>
  <inkml:trace contextRef="#ctx0" brushRef="#br0" timeOffset="9048.81">24887 6449 0,'0'0'16,"0"0"-16,18-9 0,20 0 16,18 0-1,18-1-15,28 1 16,10 0-16,-19 0 16,-28-1-16,0 10 15,0-9-15,1 0 16,-20-1-16,-18 1 15,-9 9-15,-10 0 16,-18 0 0,9 9-16</inkml:trace>
  <inkml:trace contextRef="#ctx0" brushRef="#br0" timeOffset="9303.62">24859 6839 0,'0'0'0,"0"0"16,0 0-16,28 0 16,9 0-16,19 0 15,0 0-15,18 0 16,1-9-1,-10 9-15,0 0 16,-28-9-16,0 9 16,1 9-16,-20-9 15</inkml:trace>
  <inkml:trace contextRef="#ctx0" brushRef="#br0" timeOffset="9632.12">26143 6719 0,'0'0'0,"0"0"0,0 0 15,0 0-15,0 18 16,-9 1-16,0 9 15,9 9-15,0 0 16,0 0-16,0 0 16,0 0-16,0-9 15,0 0 1,0 0-16,0-19 16,0-9-16,0 0 15,0-9-15,-10-1 16,10 10-16</inkml:trace>
  <inkml:trace contextRef="#ctx0" brushRef="#br0" timeOffset="9846.94">26134 6208 0,'0'0'0,"0"0"0,0 0 16,0 0-16,0 0 16,0 0-1,0 0-15,9 19 16,-9 9-16,9-19 16,-9 9-16,0 1 15</inkml:trace>
  <inkml:trace contextRef="#ctx0" brushRef="#br0" timeOffset="10217.44">26711 6589 0,'0'0'0,"0"0"16,0 0-16,0 0 16,0 0-16,0 18 15,18 1-15,10 27 16,10 10-16,-1-10 16,0 1-16,-9-1 15,0-18-15,-10 9 16,1-9-1,0-9-15,-10-1 16,0-9-16,1 1 16,-1-1-16,0 0 15,-9 0-15,0-9 16,0 0-16,0 0 16,0 0-16</inkml:trace>
  <inkml:trace contextRef="#ctx0" brushRef="#br0" timeOffset="10498.62">26469 7090 0,'0'0'0,"0"0"0,9-9 16,0-1-1,10 1-15,18-19 16,28 0-16,10-9 15,-10-9-15,0-1 16,0 10-16,-18 0 16,-19 0-16,0 0 15,-10 9-15,-8 10 16,-1-1-16,0 10 16,-9-1-1,0 1-15,0 9 16</inkml:trace>
  <inkml:trace contextRef="#ctx0" brushRef="#br0" timeOffset="12415.17">22374 8009 0,'0'0'0,"0"0"0,0 0 15,-9-10-15,0 1 16,-1 0-16,-8 0 16,-10-10-16,-9-18 15,-29-19-15,-27-18 16,-9-10-16,18 10 16,-18 9-16,-38-18 15,-9-19-15,10-10 16,-38 10-1,9 9-15,-18 1 16,-37-29-16,-19 0 16,9 19-16,-27 28 15,-19 0-15,9 9 16,-9-10-16,9 20 16,-28 8-1,19 10-15,-19 9 16,-9 10-16,9 8 15,-37 20-15,19 8 16,8 1-16,-27 18 16,28 9-16,10 10 15,-1-9-15,28-10 16,-19 0-16,10 9 16,9 1-1,0 27-15,19 9 16,0 10-16,9-9 15,19-10-15,37-9 16,-10 18-16,29 1 16,-1 0-16,28-20 15,38-17-15,9-10 16,0 0 0,0-9-16,18 0 15,10 0-15,19-10 16,9-8-16,-1-1 15,10 0-15,10 0 16,-1 1-16,1-1 16,-1 0-16,10-9 15,-1 0 1,1 0-16,0 0 16,-1 0-16,1 0 15,0 0-15,0 0 16,-1 0-16,1-9 15,0 0-15,-10-1 16,10 1-16,-1 9 16,1 0-1,0 0-15,9 0 16,-10 0-16,1 9 16,9 19-16,0 19 15,19 8-15,-10-8 16,10-1-16,-1 1 15,-8-1-15,-1 0 16,0-18 0,1 0-16,-1 0 15,0-19-15,0 0 16,-9 1-16,0-1 16,0-9-16,0 0 15,0-9-15,0-1 16,0 1-16,0-9 15,-9-10 1,0-19-16,0-8 16,9-20-16,0 10 15,0 10-15,0 18 16,0-1-16,0 20 16,0-1-16,0 10 15,0 0-15,0 0 16,0 9-1,0 0-15,0 0 16,-10 0-16,1 0 16,-19 0-16,-9 18 15,-10 19-15,-9 0 16,1 0-16,-1 1 16,0 8-16,0-18 15,10 0 1,-1 0-16,10-19 15,18 0-15,1 0 16,-1 1-16,19-1 16,0-9-16,0 0 15,0 0-15,0 0 16,19 9 0,-1-9-16,1 9 15,-1 1-15,20-10 16,-1 9-16,9 0 15,1 10-15,18-1 16,-28-8-16</inkml:trace>
</inkml:ink>
</file>

<file path=ppt/ink/ink672.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44:41.662"/>
    </inkml:context>
    <inkml:brush xml:id="br0">
      <inkml:brushProperty name="width" value="0.05292" units="cm"/>
      <inkml:brushProperty name="height" value="0.05292" units="cm"/>
      <inkml:brushProperty name="color" value="#FF0000"/>
    </inkml:brush>
  </inkml:definitions>
  <inkml:trace contextRef="#ctx0" brushRef="#br0">5372 12752 0,'0'0'0,"-19"0"0,-64 18 16,-48 10-16,29 9 15,-19 28-15,-19 9 16,10 1-16,46-20 16,1 1-16,-10 18 15,-1 28-15,11 0 16,27-9 0,19 0-16,-1 46 15,20 0-15,27-9 16,19 28-16,28 9 15,0-28-15,18 1 16,1 17-16,27-17 16,10-38-16,-1 0 15,1-9 1,28-1-16,-1-27 16,-36-27-16,27-11 15,19-27-15,-28-9 16,-10-19-16,10-18 15,19-10-15,-19 0 16,-37 1-16,-1-19 16,20-19-1,-10-9-15,-9 9 16,-10 0-16,-18 0 16,-10-27-16,-8 8 15,-10 19-15,-10-37 16,-8-9-16,-20 19 15,1 8-15,-19-9 16,-19-8 0,-18 8-16,0 28 15,0 0-15,-9-9 16,-1 9-16,-37 1 16,1 27-16,8 18 15,1 10-15,-38 9 16,10 10-16,18 18 15,-18 9 1,-19 19-16,19 18 16,28 19-16,9 9 15,0 1-15,-1 8 16,11 38-16,-1 27 16,28-27-16,38-65 15</inkml:trace>
  <inkml:trace contextRef="#ctx0" brushRef="#br0" timeOffset="1201.58">20308 12352 0,'0'0'0,"-9"-9"0,-10 0 16,-18-10-16,-37 1 16,-10 8-16,19 10 15,-10 0 1,-46 19-16,-18 18 16,18 19-16,0 27 15,0 1-15,-19 9 16,19 18-16,19 19 15,0 0-15,-10 18 16,0 20-16,28-29 16,29-9-16,17 37 15,10-28 1,10-18-16,18 18 16,0 0-16,9-37 15,19-18-15,19 8 16,18 11-16,9-20 15,-9-18-15,10-19 16,46 1 0,9-10-16,-9-18 15,19-19-15,27-28 16,-27-19-16,9-18 16,27 0-16,-36 0 15,-28 0-15,18-27 16,0-10-16,-9-1 15,-46 20 1,-20-1-16,1-36 16,-9 8-16,-19 10 15,0-9-15,-19-28 16,-18 18-16,-1 28 16,-18-9-16,-9-19 15,-37 1-15,-38 18 16,10 27-1,-38 10-15,-46 19 16,-28 28-16,-19 8 16,-64 20-16,-141 8 15</inkml:trace>
  <inkml:trace contextRef="#ctx0" brushRef="#br0" timeOffset="2465.08">5772 14988 0,'0'0'0,"0"0"15,0 0-15,0 0 16,0 0-16,0 0 15,9 19-15,10-1 16,28 20-16,36 8 16,10 19-1,10 18-15,-1 10 16,19-9-16,19-1 16,-10 1-16,10 9 15,27 9-15,-18-9 16,19-19-16,18-18 15,-19-10-15,29 10 16,8-10 0,1-9-16,9 10 15,-9-1-15,18 0 16,-27-18-16,18-9 16,-19-10-16,-9-9 15,10 0-15,-20-9 16,20 0-16,-19-10 15,-1 0 1,39-8-16,-29 8 16,9 10-16,10-10 15,0 1-15,9-1 16,-10 0-16,20 1 16,-20-1-16,20 10 15,-20 0-15,1-10 16,9 1-1,0-1-15,10 1 16,-10-10-16,9-9 16,-9-10-16,0 1 15,0-10-15,9-9 16,-8 9-16,-11 10 16,10 9-16,-18-10 15,18 1 1,-19-19-16,-9-18 15,10-1-15,-38 19 16,19 0-16,-10 19 16,-27-10-16,27-9 15,-8-9-15,-38-1 16,-10 20-16,20-1 16,-11 19-1,-36 0-15,-19 18 16,-9 1-16,0-1 15,-9 1-15,-1-1 16,-18 10-16,-19-1 16,1 10-16,-10 0 15</inkml:trace>
  <inkml:trace contextRef="#ctx0" brushRef="#br0" timeOffset="3348.65">12175 16585 0,'0'0'0,"0"0"0,0 0 16,0 0-16,0 0 15,0 0-15,0 0 16,0 0-16,-10 0 15,1 18 1,9 19-16,0 28 16,0 10-16,9-10 15,1 0-15,8 0 16,1 9-16,-10-9 16,1-10-16,-1-8 15,0-19-15,-9 0 16,0-19-1,0 0-15,0 0 16,0-9-16,-9-9 16,0-19-16,-1-18 15,1-10-15,9-37 16,0-9-16,0 0 16,9 37-16,1 9 15,-1 10 1,9 9-16,1 9 15,9-9-15,0 18 16,9 1-16,0-1 16,1 10-16,17 9 15,-17 0-15,-20 9 16</inkml:trace>
  <inkml:trace contextRef="#ctx0" brushRef="#br0" timeOffset="4414.64">13450 16501 0,'0'0'0,"0"0"0,-10 0 15,-18 0-15,1 0 16,-1 9-16,0-9 16,-10 0-16,1 10 15,9-1-15,0 10 16,0 8 0,-9 20-16,0 9 15,18 8-15,1 1 16,-1-18-16,19-1 15,0-18-15,0 0 16,10 0-16,-1-10 16,0 1-16,10-1 15,-1 1 1,10-10-16,9 1 16,1-20-16,8 1 15,-9 0-15,1-19 16,-10-18-16,0-19 15,-1 9-15,-8 0 16,-10 10 0,1 9-16,-1 9 15,-9 9-15,0 1 16,0 8-16,0 10 16,0 0-16,0 0 15,0 0-15,0 19 16,19 9-16,-1 27 15,-8-8-15,-1-1 16,0-18 0,0 0-16,1 0 15,-1-10-15,0-8 16,1-1-16,-1 0 16,0 1-16,1-10 15,-1 0-15,9-10 16,1 1-1,9-28-15,0-10 16,0 1-16,0 9 16,-10 0-16,-8 0 15,-1 9-15,0 9 16,1 1-16,-1 8 16,0 1-16,1 0 15,-1 9-15,9 0 16,1 0-1,0 18-15,-1 20 16,10 17-16,0-8 16,-9-10-16,-10-9 15,0-1-15,10 1 16,-10-18-16,10-1 16,-1 0-16,1-18 15,9 0 1,0-19-16,0-9 15,0-1-15,-10 11 16,1 8-16,0 0 16,-10 1-16,10 9 15,-10 9-15,9 0 16,1 18-16,9 1 16,0 9-1,0-1-15,9 1 16,-9 0-16,-9-9 15</inkml:trace>
  <inkml:trace contextRef="#ctx0" brushRef="#br0" timeOffset="5064.63">15255 16399 0,'0'0'0,"-9"0"16,-1 0-16,-17 9 16,-1-9-16,0 0 15,0 0-15,9 10 16,-9 8-16,0 1 15,0 9-15,-9 9 16,-9 18-16,8 20 16,20 8-1,-1-9-15,19-18 16,0 0-16,9-10 16,10 1-16,0-20 15,-1 1-15,-8-9 16,8-10-16,1 0 15,9-18-15,9 0 16,19-19 0,0-28-16,9-36 15,-9-20-15,-19 10 16,0-37-16,-9 0 16,-19 18-16,1-9 15,-10-9-15,-10 27 16,1 29-16,0 18 15,-10 28 1,10 0-16,-1 18 16,1 10-16,0 9 15,0 0-15,-19 37 16,0 47-16,9 18 16,1 28-16,18 27 15,18-17-15,1-20 16,-1 1-1,10-28-15,19-1 16,-10-17-16,-18-47 16</inkml:trace>
  <inkml:trace contextRef="#ctx0" brushRef="#br0" timeOffset="5531.74">16037 16399 0,'0'0'0,"0"0"0,-10 9 16,10 1-16,-9-1 15,0 0-15,0 10 16,-1-1-16,1 19 16,-10 28-1,10 19-15,9 9 16,0-28-16,0-19 15,9 1-15,1-20 16,8 1-16,1-9 16,-1-10-16,1 0 15,9-9-15,0-9 16,0-9 0,0-20-16,-10-8 15,-8-10-15,-20 1 16,-18-1-16,1 0 15,-11 19-15,10 0 16,0 18-16,-18 1 16,-1 18-16,1 0 15,-10 18-15,9 10 16,10 28 0,19 0-16,-1-10 15,19-9-15,9 0 16,10-9-16</inkml:trace>
  <inkml:trace contextRef="#ctx0" brushRef="#br0" timeOffset="6181.56">16409 16251 0,'0'0'0,"0"0"15,0 0-15,0 0 16,0 18-16,0 19 16,9 0-1,1 1-15,-1-1 16,0 0-16,1-9 16,-1-1-16,0 1 15,0-18-15,1-1 16,8 0-16,1-18 15,9-10-15,9-27 16,0-19 0,-9 9-16,0 19 15,-19 0-15,1 18 16,-1 1-16,0 9 16,1 9-16,-1 0 15,10 18-15,-1 19 16,1 19-16,-1-10 15,1 1 1,-10-10-16,1-9 16,-1 0-16,0-10 15,1-9-15,-10 1 16,0-10-16,0-10 16,18-8-16,19-29 15,10-18-15,-19 1 16,0 17-1,-10 10-15,-8 18 16,-1 1-16,0-1 16,1 19-16,-1 0 15,10 10-15,-1 17 16,10 11-16,0 8 16,0 0-16,0 1 15,0-1 1,-10-9-16,1-9 15,-10-19-15,1 1 16</inkml:trace>
  <inkml:trace contextRef="#ctx0" brushRef="#br0" timeOffset="6380.22">17805 16334 0,'0'0'0,"0"0"0,0 0 16,0 9-16,0 10 16,0 0-16,9 8 15,1 1-15,-1 0 16,0-19 0,-9 1-16,0-1 15,0-9-15</inkml:trace>
  <inkml:trace contextRef="#ctx0" brushRef="#br0" timeOffset="6589.13">17544 15749 0,'0'0'0,"0"0"0,0 0 16,0 0-16,0 0 15,0 0-15,0 0 16,19-9-16,9 0 16,18 0-16,1-10 15,-28 10 1</inkml:trace>
  <inkml:trace contextRef="#ctx0" brushRef="#br0" timeOffset="7097.61">18531 15619 0,'0'0'0,"0"0"0,0 0 16,0 0-16,0 0 16,0 0-16,0 0 15,0 0-15,9 10 16,10-1-16,-1 10 15,10-1-15,0 1 16,0 9 0,0-10-16,-9 10 15,-10 9-15,0-9 16,1 9-16,-1 9 16,-18-8-16,-1 8 15,1 0-15,-10 10 16,1 0-16,-1-1 15,0-8 1,10-1-16,0-9 16,9-9-16,0 0 15,0-9-15,9-1 16,0-9-16,10 1 16,0-1-16,-1 0 15,10 1 1,-9-10-16,9-10 15,9-8-15,19-10 16,0-9-16,-10 0 16,-9 0-16,-18-1 15,-19 29-15</inkml:trace>
  <inkml:trace contextRef="#ctx0" brushRef="#br0" timeOffset="7347.83">18382 16399 0,'0'0'0,"0"0"0,0 0 16,0 0-16,0 0 16,0-9-1,28-10-15,28-9 16,18-9-16,10 0 15,-10 0-15,10 0 16,18-10-16,1 20 16,-29 8-16,-27 1 15,-29 18-15</inkml:trace>
  <inkml:trace contextRef="#ctx0" brushRef="#br0" timeOffset="7763.9">19312 16074 0,'0'0'0,"0"0"16,0 0-16,0 0 16,0 0-16,0 0 15,0 0-15,0 0 16,10 10 0,8-1-16,1 0 15,9 0-15,9-9 16,-9-9-16,0 0 15,0 0-15,-19-10 16,1-9-16,-20 0 16,1-18-1,-19-10-15,0 10 16,9 9-16,1 18 16,-1 1-16,-9 18 15,0 0-15,-9 27 16,-9 10-16,-1 19 15,10 0-15,9 0 16,9 18 0,10 0-16,9 10 15,19-29-15,-1-8 16,10-19-16,9-1 16,1-8-16,27 9 15,-19-19-15</inkml:trace>
  <inkml:trace contextRef="#ctx0" brushRef="#br0" timeOffset="8397.71">20271 16074 0,'0'-9'0,"9"0"16,1-1-16,-1 10 16,-9 0-16,0 0 15,0-9-15,0 0 16,0 0-16,0-1 15,0 1 1,0-10-16,-9 10 16,-1 0-16,-18 9 15,-27 18-15,-11 1 16,11 9-16,8 0 16,10 0-16,18-1 15,1 10 1,-1 1-16,0-1 15,19 9-15,0-18 16,19 0-16,0 0 16,18 0-16,0-19 15,0-9-15,1-9 16,-1-19-16,9-19 16,-9 1-16,10-19 15,9-9 1,9-28-16,0-10 15,-18 19-15,-1-9 16,1-18-16,-1-10 16,-18 28-16,0 18 15,-19 19-15,-9 9 16,0 19 0,-9 0-16,0 19 15,-1-1-15,1 19 16,-19 9-16,-9 19 15,-9 28-15,-10 46 16,9 19-16,29-1 16,8 38-16,20 0 15,17-38-15,20 10 16,9 0 0,9-37-16,-9-37 15,65 9-15,204 83 16</inkml:trace>
  <inkml:trace contextRef="#ctx0" brushRef="#br0" timeOffset="9880.89">24356 6821 0,'-9'-10'0,"-10"-8"15,-8-19-15,-11 0 16,-8 9-16,-10-9 15,-28 9-15,-18 0 16,27 9-16,10 10 16,-37 9-16,-47 0 15,9 28-15,19 18 16,-37 38 0,0 9-16,37-10 15,-9 38-15,-19 27 16,28-18-16,28 19 15,18 18-15,29-9 16,18 46-16,19 0 16,9-9-16,9 18 15,47-18 1,37 19-16,18-38 16,1-27-16,46 27 15,1-27-15,-20-47 16,38-19-16,0-18 15,0-9-15,27-28 16,1-19 0,28-18-16,-19-19 15,9-9-15,-18-10 16,-19-18-16,28-27 16,-46-1-16,8-9 15,-27 0-15,-37-19 16,-10 0-16,-9 10 15,-9-19-15,0-9 16,-19 9 0,-28 0-16,-27-37 15,-10 0-15,-19-10 16,-28-8-16,-18 27 16,0-9-16,-9-10 15,-29 29-15,-36 9 16,-1 9-16,-37 0 15,10 28 1,9 37-16,-47 18 16,28 20-16,-28 17 15,1 20-15,27 27 16,-28 37-16,47 19 16,-66 18-16,-176 38 15</inkml:trace>
  <inkml:trace contextRef="#ctx0" brushRef="#br0" timeOffset="13829.66">19061 6208 0,'0'0'0,"-9"-9"0,0 0 0,-10-1 16,0 1-16,1 0 15,8 9-15,1 0 16,-9 0-16,-10 0 15,0 18 1,-19 29-16,1 8 16,-1-8-16,1 9 15,8-10-15,10 10 16,10 18-16,18 0 16,9-9-16,10-9 15,9-19-15,0-9 16,0-10-1,9-8-15,28-10 16,19-38-16,-1-27 16,1 1-16,-28 8 15,-9 0-15,-10-18 16,-9-10-16,0 10 16,-1 9-16,-17 28 15,-1 0 1,-9 9-16,0 9 15,0 10-15,0 0 16,0 9-16,0 0 16,0 0-16,0 0 15,0 18-15,9 38 16,1 9-16,-10-9 16,9 0-16,10-1 15,9 10 1,9 9-16,19 1 15,-1-20-15,1-8 16,-9-1-16,9-18 16,9-9-16,37-10 15,1-18-15,-20-29 16,10-8-16,10-19 16,27-9-1,-18 9-15,-19-19 16,-19-27-16,-9 9 15,-9 9-15,9-9 16,0-19-16,-27 19 16,-10 28-16,-19 0 15,0-10-15,-18 10 16,0 0 0,-19 18-16,0 10 15,0 18-15,0 9 16,0 19-16,-28 28 15,-18 18-15,-10 10 16,0 28-16,10 36 16,9 10-16,18 0 15,10 37 1,9-9-16,9-19 16,19 0-16,0-9 15,10-28-15,8-37 16,19 0-16,10 0 15,27-18-15,-8-19 16,-1-19-16,-9-18 16,-19 9-1</inkml:trace>
  <inkml:trace contextRef="#ctx0" brushRef="#br0" timeOffset="14246.52">21574 6236 0,'0'0'0,"0"0"0,-9 0 15,-1 0-15,1 0 16,-10 0-16,-9 19 16,1-1-16,-11 10 15,20 0-15,-1 0 16,10 0-16,9-1 15,0 1 1,18 9-16,1-9 16,0 9-16,-1-9 15,-8 0-15,-1 9 16,0 10-16,-18-1 16,-10 0-16,-9-9 15,-9 1-15,18-11 16,1 1-16,-1 0 15,-9-9 1,10-10-16,-1 0 16,0-9-16,10-9 15,0-19-15,9-18 16,9-29-16,0 10 16,1 38-16</inkml:trace>
  <inkml:trace contextRef="#ctx0" brushRef="#br0" timeOffset="14679.98">22002 6459 0,'0'0'0,"0"0"15,0 0-15,0 0 16,0 18-16,0 1 15,0 18-15,0 19 16,19-1-16,8 1 16,1-10-16,0-18 15,-9 0-15,0-9 16,-1-10-16,19 0 16,19-18-1,0-19-15,9-18 16,-18-10-16,-10 19 15,-9 0-15,-19 0 16,0-10-16,-18 1 16,-19-19-16,-18 9 15,9 19-15,-1 19 16,1 8 0,-9 20-16,-20 17 15,-8 11-15,18-1 16,10 9-16,8 10 15,20 18-15,27 0 16,0-37-16</inkml:trace>
  <inkml:trace contextRef="#ctx0" brushRef="#br0" timeOffset="15429.69">23556 6106 0,'0'0'0,"0"0"15,-9 0-15,-1 0 16,1 19-16,0 8 16,0 11-16,9 8 15,0 0-15,0-18 16,0 0-16,0 0 16,0-9-16,0-10 15,0 0 1,0 0-16,0 1 15,0-1-15,0-9 16,0 0-16,18-9 16,1-10-16,18-18 15,-9-28-15,9 9 16,10 1-16,9 8 16,18-8-1,-9 8-15,0 1 16,-18-1-16,9 1 15,-1-1-15,1 10 16,-28 19-16</inkml:trace>
  <inkml:trace contextRef="#ctx0" brushRef="#br0" timeOffset="17012.62">24794 5883 0,'0'0'0,"0"0"0,-10 0 16,1 0-16,0 0 15,0 0-15,-19 0 16,0 0 0,-10 0-16,-27 19 15,-18 9-15,-10 0 16,27-1-16,11 11 15,8 17-15,10 10 16,0 0-16,18-18 16,10-20-1,9 1-15,0 0 16,0-9-16,0-10 16,18 0-16,10 1 15,9-20-15,10 1 16,9-19-16,-10-18 15,1-1-15,-19 10 16,0 0 0,0 0-16,-19 0 15,0 9-15,1 9 16,-10 1-16,0-1 16,0 10-16,0 9 15,0 0-15,0 0 16,0 0-16,0 19 15,9 8 1,9 20-16,-8 8 16,-1-8-16,0-19 15,1 0-15,-1-10 16,10-9-16,-1 1 16,1-20-16,18 1 15,10-19-15,-1 0 16,1-9-1,-1 0-15,1 0 16,-19 0-16,-10 9 16,1 10-16,-10-1 15,0 0-15,1 19 16,-1 0-16,-9 0 16,0 0-16,9 0 15,1 10-15,-1 8 16,0 1-1,1-1-15,-1 1 16,-9-10-16,9 1 16,-9-1-16,0 0 15,9-9-15,1 0 16,8 0-16,1-9 16,18 0-16,-9-1 15,0 1 1,0 0-16,0-1 15,0 1-15,0 9 16,0 0-16,0 0 16,0 9-16,-10 10 15,1 0-15,-1-1 16,1 10-16,0 0 16,8 0-1,1-1-15,10-17 16,8-1-16,10-18 15,0-1-15,0-17 16,0-1-16,-10 0 16,-9 9-16,0 1 15,1-1-15,-1 1 16,-9 8 0,0 1-16,0 9 15,-10 0-15,-8 0 16,-1 0-16,0 0 15,-9 0-15,0 0 16,-9 0-16,0 0 16,-10 0-16,-9 19 15,-18 18 1,-1 0-16,0 19 16,10-1-16,0-8 15,18-10-15,10-9 16,9 0-16,0-1 15,9-8-15,10-10 16,-10 0-16,10 1 16,0-10-1,18-10-15,28-17 16,9-20-16,1-18 16,-1-9-16,-18 9 15,-9 0-15,-10-18 16,-9-29-16,0 10 15,-10 28-15,1-10 16,-10-18 0,1 0-16,-1 19 15,-9 36-15,0 10 16,0 9-16,0 10 16,0-1-16,0 19 15,-9 0-15,-10 28 16,-9 37-16,-9 9 15,-10 10 1,1 55-16,-1 0 16,19-37-16,10-18 15,-1 9-15,19-1 16,9-45-16,19-1 16,10 19-16,-1-28 15,-19-18 1</inkml:trace>
  <inkml:trace contextRef="#ctx0" brushRef="#br0" timeOffset="17479.96">27018 6050 0,'0'0'0,"0"0"16,0 0-16,-9 0 15,-1 0 1,1 10-16,-19 8 15,0 29-15,0 18 16,0 9-16,10 0 16,-1 0-16,19 1 15,19-10-15,-1-19 16,1-9-16,9-9 16,-10-19-1,20-9-15,8-9 16,10-19-16,9 0 15,-9-9-15,-19-9 16,-9-1-16,-9-18 16,-10-9-16,-9 9 15,-9 9-15,-10 19 16,-9 9 0,0 10-16,0-1 15,1 19-15,-11 10 16,-8 17-16,9 29 15,-1-9-15,20-1 16,-1-18-16,19 0 16,0 0-16,9-19 15,1 0 1,-1 0-16</inkml:trace>
  <inkml:trace contextRef="#ctx0" brushRef="#br0" timeOffset="18129.95">27586 6041 0,'0'0'0,"0"0"16,0 0-16,0 0 16,0 0-16,0 0 15,0 0 1,9 19-16,0 27 16,1 19-16,-1 0 15,-9-9-15,0-10 16,9-18-16,0 0 15,1-10-15,-1-8 16,0-1-16,10 0 16,9-18-1,9-10-15,0-18 16,1-9-16,-11-1 16,1 10-16,0 0 15,-18 19-15,-1-1 16,0 10-16,1 9 15,-10 0 1,0 18-16,9 10 16,0 19-16,0-1 15,-9-9-15,0-9 16,0 0-16,0 0 16,10-19-16,-10 0 15,9 0-15,-9 1 16,19-10-16,-1-10 15,20-8 1,17-19-16,1-19 16,0 0-16,-9 19 15,-10 0-15,-9 9 16,0 10-16,-10 8 16,-8 10-16,-1 0 15,9 10 1,1 18-16,0 18 15,-10 0-15,0-8 16,1-1-16,-1-9 16,0-1-16,1 1 15,-1-19-15,0 1 16,0-1-16,-9-9 16,10 0-16</inkml:trace>
  <inkml:trace contextRef="#ctx0" brushRef="#br0" timeOffset="18329.77">29149 6236 0,'0'0'16,"0"0"-16,0 19 0,0 8 16,0 1-1,0 9-15,0 1 16,0-1-16,0-10 15,0 1-15,0-9 16,0-10-16,0-9 16,0 0-16,0 0 15</inkml:trace>
  <inkml:trace contextRef="#ctx0" brushRef="#br0" timeOffset="18516.32">29307 5902 0,'0'0'0,"0"0"16,0 0-16,0 0 15,0 0-15,0 0 16,0 0 0,0 0-16,10 9 15,-1 0-15,0 1 16</inkml:trace>
  <inkml:trace contextRef="#ctx0" brushRef="#br0" timeOffset="18951.18">29791 6097 0,'0'0'0,"0"0"16,0 0-16,0 0 15,0 9-15,9 0 16,10 10 0,0 9-16,-1 0 15,-8 9-15,-1-9 16,0-1-16,1 1 16,-1 0-16,-9 0 15,-9 0 1,-1 9-16,1 0 0,-10 0 15,1 0 1,-1 0-16,10-9 16,9 0-16,0 0 15,0-9-15,18 8 16,-8-17-16,-1-1 16,10 0-16,-1-9 15,10-9-15,0 0 16,9-1-1,-9-8-15,0-1 16,0 1-16,-9-1 16,-19 10-16,0 9 15</inkml:trace>
  <inkml:trace contextRef="#ctx0" brushRef="#br0" timeOffset="19195.7">29531 6524 0,'0'0'0,"0"0"16,0 0-16,9 0 15,28 0-15,28 0 16,0 0-16,1-10 16,-1 1-1,37 0-15,0 0 16,-18-10-16,-19 0 15,-18 10-15,-10 9 16,-9-9-16,-9 9 16</inkml:trace>
  <inkml:trace contextRef="#ctx0" brushRef="#br0" timeOffset="19646.24">30396 6459 0,'0'0'0,"0"0"0,0 0 16,0 0-16,0 0 16,0 9-16,0 0 15,0 1-15,0-1 16,9 0 0,10 0-16,0 1 15,18-10-15,0 0 16,10-10-16,-1 1 15,-18 0-15,0-10 16,-9 1-16,-10-1 16,0-9-16,-18 1 15,-19-11 1,0 11-16,0 8 16,0 19-16,0 0 15,0 19-15,0-1 16,0 10-16,10 9 15,-1 0-15,1 10 16,8 8-16,10 1 16,0-10-1,10-8-15,8-11 16,29-8-16,27-10 16,19-18-16,-28-10 15,-18-8-15,-19 17 16</inkml:trace>
  <inkml:trace contextRef="#ctx0" brushRef="#br0" timeOffset="20229.64">31401 6412 0,'0'-9'0,"0"9"16,0 0-16,0 0 15,-9 0-15,-1 0 16,-17 0-1,-29 19-15,-9-1 16,-1 10-16,11 0 16,8 18-16,10 1 15,18-1-15,1-18 16,18 0-16,0-10 16,9-8-16,19-1 15,18-9-15,10-19 16,9-8-1,1-11-15,-1-8 16,18-19-16,10-9 16,-9-19-16,-9-9 15,-29 9-15,1-9 16,-10-28-16,-9 9 16,-10 29-16,1 8 15,-10-18 1,1 0-16,-1 28 15,-9 27-15,0 10 16,0 18-16,-9 10 16,-1 9-16,-27 28 15,-47 37-15,-18 9 16,-10 47-16,19 46 16,0-9-16,0 27 15,37-8 1,28-29-16,19 10 15,28-19-15,18-37 16,19-27-16,28-10 16,37-10-16,0-27 15,-19-19-15,-56-9 16</inkml:trace>
</inkml:ink>
</file>

<file path=ppt/ink/ink673.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59:04.097"/>
    </inkml:context>
    <inkml:brush xml:id="br0">
      <inkml:brushProperty name="width" value="0.05292" units="cm"/>
      <inkml:brushProperty name="height" value="0.05292" units="cm"/>
      <inkml:brushProperty name="color" value="#FF0000"/>
    </inkml:brush>
  </inkml:definitions>
  <inkml:trace contextRef="#ctx0" brushRef="#br0">5335 12696 0,'0'0'0,"-10"0"0,-8-9 16,-10-1-16,0-18 16,-9 1-16,-10-1 15,10 0-15,0 0 16,0 9 0,-1 1-16,-8-1 15,-1 10-15,-18-9 16,-19 18-16,-9 0 15,19 18-15,-10 1 16,-18 18-16,-10 9 16,0 1-16,29-10 15,18 0 1,-1 9-16,-17 28 16,-1 19-16,9-9 15,20-19-15,-1 9 16,0 28-16,9 28 15,10-19-15,9-8 16,10 26-16,-1 11 16,19-38-1,0-9-15,0 27 16,19 10-16,-1-28 16,10-18-16,19 9 15,18 18-15,0-18 16,0-10-16,0-18 15,19-9-15,28-10 16,-1-18-16,-18 0 16,19-9-1,37-10-15,-9 0 16,-19-9-16,27 0 16,20-9-16,-47 0 15,9-19-15,28-9 16,-18-10-16,-10-18 15,10-9 1,-1 9-16,-27 9 16,-19-18-16,19-37 15,-10-1-15,-9 20 16,-9-10-16,-19-28 16,-18 9-16,-19 10 15,0-10-15,0-28 16,-19 19-16,-18 10 15,-1-19 1,-8-1-16,-10 29 16,-10 27-16,-17-27 15,-20 0-15,1 18 16,9 19-16,-10 18 16,-9 19-16,-18 0 15,18 18 1,19 19-16,0 9 15,-28 38-15,-37 55 16,-10 0-16,93-65 16</inkml:trace>
  <inkml:trace contextRef="#ctx0" brushRef="#br0" timeOffset="1058.43">6033 14756 0,'0'0'0,"0"0"15,0 0-15,9 19 16,10 18-16,27 19 16,1 9-16,9-10 15,9 29 1,28 27-16,18 10 16,1-19-16,-28-18 15,28 18-15,36 28 16,-17-19-16,-10-18 15,46-10-15,-9-18 16,1 9-16,45 10 16,-8 0-1,27-10-15,-9-9 16,19-10-16,-1-8 16,-8-10-16,18 9 15,0 10-15,0 9 16,0-9-16,0-1 15,0-8-15,9-10 16,-9-9 0,9-10-16,0-8 15,10-1-15,-19-9 16,18 9-16,-8-9 16,-1 0-16,-9-9 15,0 0-15,0-1 16,-10-17-16,1-1 15,-10-19-15,-9-8 16,-9-1 0,9 0-16,0 1 15,-28 8-15,28 10 16,-27-19-16,-1-18 16,18-9-16,-36 8 15,18 1-15,-28 9 16,-9 9-16,19-18 15,-1-9 1,-37-10-16,10 9 16,0 19-16,-29 10 15,-8-1-15,8-28 16,1 10-16,-10 0 16,-27 9-16,-19 28 15,-10 0 1,-18 9-16,0 0 15,0 9-15,-9 1 16,-10 9-16,0-1 16,1 10-16,-1 0 15,-9 0-15,0 0 16,0 0-16,0 0 16,0 0-16</inkml:trace>
  <inkml:trace contextRef="#ctx0" brushRef="#br0" timeOffset="1981.51">19489 12640 0,'-9'0'0,"-10"0"0,-36 0 15,-29 0-15,-37 19 16,9-1-16,28 1 16,-27 27-16,-38 28 15,9 29 1,10-1-16,-10 0 16,-18 28-16,37 0 15,28-10-15,-9 1 16,-19 37-16,18-10 15,29-27-15,9 46 16,18 0-16,10-37 16,18 37-1,10 0-15,9-46 16,19 18-16,18 9 16,10-18-16,27-27 15,19-11-15,0-8 16,28-1-16,19-8 15,-10-29-15,0-18 16,19-19 0,0-18-16,-19-19 15,29-18-15,-11-1 16,-36 10-16,0-9 16,18-1-16,-9-8 15,-9-38-15,-19 0 16,-19 9-16,19-18 15,10-18 1,-29-10-16,-18 28 16,-10-10-16,-8-18 15,-10 0-15,-19 28 16,-9-9-16,-9-10 16,-10 1-16,-9 8 15,-18 19-15,-10-9 16,-9-18-16,-10 18 15,1 9 1,-38 19-16,-9 9 16,9 18-16,1 1 15,-20-1-15,10 19 16,10 10-16,-10 18 16,-10 9-16,10 10 15,19 9-15,-47 27 16,-37 47-1,-121 103-15</inkml:trace>
  <inkml:trace contextRef="#ctx0" brushRef="#br0" timeOffset="2698.26">12268 15369 0,'0'-9'0,"-10"-1"16,-8-18-16,-1 1 16,1-1-16,-10 0 15,0 0-15,-9 0 16,-19 0-16,-9-9 15,-10 19-15,1 8 16,-10 10-16,-28 10 16,-27 8-1,8 19-15,10 38 16,-9 17-16,18 11 16,10-11-16,18 38 15,19 19-15,28-19 16,18 28-16,1 9 15,18-19-15,0 28 16,9-9 0,10-46-16,18 0 15,9-19-15,1-9 16,-1-38-16,-8-17 16,-10-20-16,0-18 15,-10-9-15</inkml:trace>
  <inkml:trace contextRef="#ctx0" brushRef="#br0" timeOffset="3017.13">10574 16343 0,'0'0'0,"0"0"16,0 0-16,0 0 15,0 0-15,19 0 16,18 10-16,28-1 16,19 0-16,0 1 15,-1-20 1,1 1-16,18 0 15,1-10-15,-19-9 16,-1 10-16,-18-10 16,-27 9-16,-20 10 15</inkml:trace>
  <inkml:trace contextRef="#ctx0" brushRef="#br0" timeOffset="3865.18">11877 16640 0,'0'0'0,"0"0"16,0 0-16,0 0 16,0-9-1,19 0-15,8 0 16,11-19-16,8-9 15,19-38-15,10-8 16,9-10-16,-19 19 16,0-10-16,-9-18 15,-10-9 1,-18 27-16,0 10 16,-9 9-16,-10-19 15,0 10-15,-9 0 16,-9 9-16,0 28 15,-1 0-15,-8 9 16,-10 9-16,-9 1 16,-19 8-16,-9 29 15,-1 27 1,-8 29-16,0-10 16,8 18-16,-8 19 15,0 28-15,27-9 16,10-10-16,9 38 15,19-10-15,9-37 16,18 0-16,19 19 16,1-28-1,17-19-15,-8-18 16,-10-19-16,10-9 16,9-10-16,18-9 15,0-18-15,1-28 16,-1-19-16,1-9 15,-1 0-15,1-9 16,8-9 0,-17-10-16,-11 9 15,-8 19-15,-19 19 16,0 9-16,-19 18 16,0 1-16,1-1 15,-1 10-15,-9 9 16,0 0-16,0 0 15,0 0 1,0 18-16,9 29 16,1 27-16,-1-9 15,0-19-15,1 1 16,-1-10-16,0 0 16,10 0-16,-1 0 15,1-9-15,0 0 16,-1-9-1,1-10-15,-10-9 16</inkml:trace>
  <inkml:trace contextRef="#ctx0" brushRef="#br0" timeOffset="4070.47">13357 15861 0,'0'0'0,"-10"-10"0,1 10 15,0 0 1,-1 0-16,10 0 0,0 0 16,-9 19-16,0 0 15</inkml:trace>
  <inkml:trace contextRef="#ctx0" brushRef="#br0" timeOffset="4814.55">13896 16213 0,'0'0'0,"0"0"15,0 0 1,-9 19-16,0 27 16,-1 19-16,10 19 15,0 46-15,0 18 16,0-18-16,0 10 15,0 8-15,10-27 16,-1-38-16,0-18 16,-9-18-16,0-20 15,0 1 1,0-9-16,0-10 16,0 0-16,0-9 15,-9 0-15,0 0 16,-1-9-16,-17-37 15,-20-56-15,10-10 16,0-8-16,-1-47 16,1 27-1,18 10-15,1-27 16,9 17-16,9 38 16,0 9-16,18-9 15,1 0-15,9 28 16,9 9-16,0 19 15,10 9-15,9 9 16,-10 9 0,10 19-16,9 0 15,9 19-15,1 18 16,-10 0-16,-9 0 16,-10 0-16,-18-9 15,0 0-15,-9 0 16,-10-10-16,1 1 15,-1-10 1,-9 0-16,-9 10 16,-1 0-16,-18-1 15,0 10-15,-18 0 16,9 0-16,-1-1 16,20-17-16</inkml:trace>
  <inkml:trace contextRef="#ctx0" brushRef="#br0" timeOffset="11530.28">20932 7480 0,'0'0'0,"0"0"0,-10 0 16,1 0-16,0-10 16,0 1-16,-1 0 15,1 0 1,0-1-16,-1 1 15,-8 0-15,-10-10 16,-9 1-16,-10-1 16,-9 0-16,-9 1 15,0-1-15,0 1 16,0 9 0,-28-1-16,-28-8 15,9 18-15,10 0 16,-10 18-16,-28 1 15,1-1-15,18 10 16,-28 0-16,0 0 16,19 0-16,-10 0 15,-18-1-15,18 11 16,10 17 0,-28 19-16,9 10 15,28-19-15,9-9 16,-18 18-16,18 0 15,10 19-15,27 0 16,10-10-16,9-8 16,1 8-16,-1 29 15,9-1 1,10-28-16,18 1 16,1 27-16,18 19 15,9-18-15,10-20 16,18 20-16,19 18 15,-10-19-15,10-18 16,28-10-16,18 20 16,1-1-1,18 0-15,18-19 16,10-18-16,0-18 16,19-1-16,-10 0 15,9 1-15,38-1 16,-10 1-16,29-1 15,-10 1-15,18-10 16,-8 0 0,-1-9-16,0-10 15,10-9-15,9 1 16,-19-20-16,10-8 16,-28-10-16,9-9 15,-19-9-15,1-10 16,-1 0-16,-18 10 15,18-10 1,-18 0-16,-19-27 16,29-29-16,-48 20 15,-46 27-15,10-19 16,-1-27-16,-9-1 16,-19 20-16,-27-1 15,-10-9-15,-9-19 16,0 19-1,-19 9-15,-18-9 16,-19-37-16,-18 9 16,-10 28-16,-9-10 15,-1-18-15,-8 1 16,-28 17-16,-29 10 16,1 9-16,-37-27 15,-1 8 1,19 29-16,-18 18 15,-1 9-15,19 0 16,-18-9-16,-1 10 16,29-1-16,-29 10 15,10 8-15,18 11 16,-18 8-16,0 0 16,37 19-1,19 0-15,-19 0 16,9 19-16,19 0 15,18 8-15,10 11 16,9-1-16,1 18 16,-20 1-16,29-28 15</inkml:trace>
  <inkml:trace contextRef="#ctx0" brushRef="#br0" timeOffset="14429.95">20922 7582 0,'0'0'0,"-9"-9"0,0-1 16,-10 1 0,-9-10-16,-9-8 0,-37-1 15,-38-19 1,10-8-16,-1-1 15,-36-18-15,-20-1 16,29 20-16,-28-1 16,-19 0-16,0 10 15,-27-28-15,8-1 16,-18 1-16,-9 9 16,-19 10-1,0 8-15,-9 19 16,-19 0-16,-9 10 15,-10-1-15,28 10 16,-27-10-16,18 10 16,-18 0-16,-1 9 15,29-9-15,-20 9 16,29 0-16,-9-10 16,8 10-1,-8 10-15,8-1 16,1 9-16,0 1 15,18 0-15,10-1 16,18 1-16,-9 18 16,28 0-16,-19 28 15,10 9-15,27 0 16,-18 10 0,19-19-16,18 0 15,-9 18-15,27-8 16,29-10-16,28-10 15,-10-8-15,9-10 16,1-9-16,9 0 16,9-1-16,19-17 15,-1-1 1,20 0-16,-1 1 16,10-1-16,0 0 15,-1-9-15,1 0 16,9 0-16,0 0 15,0 0-15,0 0 16,0 0 0,0 0-16,0 0 15,0 0-15,-9 0 16,-1-9-16,1 0 16,0-1-16,-1 1 15,10 0-15,-9-1 16,9 1-16,0 0 15,0 9 1,0 0-16,0 0 16,0 0-16,0 0 15,0 0-15,0 18 16,0 20-16,0 17 16,0 10-16,9 0 15,-9-18-15,10-10 16,-1-9-1,0-1-15,1-8 16,-1-10-16,0 1 16,-9-1-16,0-9 15,0 0-15,10-19 16,8-27-16,1-19 16,-10-9-16,0 9 15,1 0 1,-10-10-16,-10 20 15,1 8-15,9 10 16,-9 19-16,0-1 16,9 10-16,0 9 15,-10 0-15,1 18 16,-10 10-16,1 9 16,-1 10-1,0 18-15,1 18 16,-1-9-16,19-9 15,0-18-15,0-19 16,0 0-16,0-1 16,19-8-16,-1 0 15,20-10-15,8 0 16,19-9-16,-18 0 16</inkml:trace>
  <inkml:trace contextRef="#ctx0" brushRef="#br0" timeOffset="15183.89">9383 7081 0,'-9'0'0,"-29"0"0,-36 0 16,-56 18-1,-10 29-15,19 18 16,-28 9-16,0 9 16,19 10-16,0 37 15,-10 19-15,19-10 16,19 28-16,18-19 15,10 19-15,8 28 16,20-37-16,9 9 16,18 10-1,19-48-15,19 1 16,18 19-16,9-28 16,20-19-16,36-19 15,19-18-15,28-9 16,28 0-16,-1-19 15,20-37-15,9-19 16,-19-9-16,28-18 16,-28-1-1,-9-36-15,18-19 16,-46 0-16,0 0 16,9-28-16,-37 0 15,-28 18-15,-9 1 16,9-28-16,-19 9 15,-27 28 1,-19-10-16,-10-27 16,-27 0-16,-28 18 15,-10-18-15,-18 0 16,-37 9-16,-28 19 16,-10 18-16,0 9 15,-18-9-15,9 28 16,10 28-16,-29 9 15,10 19 1,9 37-16,-37 46 16,37 0-16,19 19 15,-19 47-15,28 8 16,28-18-16,18 37 16,-55 186-16</inkml:trace>
  <inkml:trace contextRef="#ctx0" brushRef="#br0" timeOffset="15896.56">14110 6923 0,'0'0'0,"-9"0"16,-19-9-16,-18-1 16,-29 10-16,-18 0 15,19 10-15,18-1 16,0 9-16,-28 1 15,-18 18-15,0 19 16,8 27-16,29 1 16,19-19-1,-1 18-15,10 38 16,0 9-16,18-19 16,10-9-16,9 28 15,0 0-15,9-37 16,1-28-16,-1-9 15,0-10-15,10 1 16,-10-29 0,-9-9-16,0-9 15</inkml:trace>
  <inkml:trace contextRef="#ctx0" brushRef="#br0" timeOffset="16166.28">12584 7870 0,'0'0'0,"0"0"16,0 0-16,0-10 16,28 1-16,28-10 15,18 1-15,10-1 16,-9 1-1,18 8-15,9 10 16,0 10-16,-18-1 16,-19 0-16,-18 1 15,-10-1-15,-9 0 16,-19 0-16</inkml:trace>
  <inkml:trace contextRef="#ctx0" brushRef="#br0" timeOffset="16376.3">14148 7675 0,'0'0'0,"0"0"0,0 0 16,0 0 0,0 0-16,0 9 0,0 9 15,0 10 1,0 0-16,0 0 15,0 0-15,0-10 16,-10 1-16,10-10 16</inkml:trace>
  <inkml:trace contextRef="#ctx0" brushRef="#br0" timeOffset="16730.34">14297 7415 0,'0'0'0,"0"0"15,0 0-15,0 0 16,9 0-16,9 0 15,10 18-15,0 1 16,0-1-16,9 20 16,1 8-16,8 10 15,1-10 1,-1 0-16,-9-18 16,1 0-16,-1-19 15,-9 1-15,9 8 16,0 10-16,-18-19 15</inkml:trace>
  <inkml:trace contextRef="#ctx0" brushRef="#br0" timeOffset="17446.41">14566 7944 0,'0'0'0,"0"0"0,-9 0 15,0 0-15,9-10 16,0 1-16,0 0 15,0-19-15,18-18 16,29-19-16,27-10 16,1 10-16,-10 10 15,-19 8-15,10-18 16,9 0 0,1 10-16,-20 8 15,-18 29-15</inkml:trace>
  <inkml:trace contextRef="#ctx0" brushRef="#br0" timeOffset="17832.47">14129 7415 0,'0'-10'0,"-9"1"16,9 0-16,0 0 15,0-1-15,9 1 16</inkml:trace>
</inkml:ink>
</file>

<file path=ppt/ink/ink674.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59:50.589"/>
    </inkml:context>
    <inkml:brush xml:id="br0">
      <inkml:brushProperty name="width" value="0.05292" units="cm"/>
      <inkml:brushProperty name="height" value="0.05292" units="cm"/>
      <inkml:brushProperty name="color" value="#FF0000"/>
    </inkml:brush>
  </inkml:definitions>
  <inkml:trace contextRef="#ctx0" brushRef="#br0">5921 12687 0,'0'0'0,"-19"-10"0,19 10 0,-55-37 15,-38-9-15,-10-10 16,19 19-16,10 9 16,-10 10-16,-27-1 15,-10 19-15,9 9 16,-18 19-16,-29 37 15,20 0-15,27-9 16,-18 37 0,-19 36-16,28 1 15,37 0-15,10 47 16,9 8-16,27 38 16,10 0-16,19 9 15,28-9-15,9-10 16,18 1-16,29-57 15,36 1-15,1-19 16,0-37 0,46-27-16,-9-29 15,18-37-15,38-18 16,-28-37-16,18-38 16,-9-18-16,-27-9 15,27-56-15,-19 0 16,-46-19-16,0-18 15,-9-28 1,-10 9-16,-37-9 16,-27 0-16,-38 28 15,-38-1-15,-27 48 16,-9 8-16,-19-9 16,-28 38-16,-10 36 15,10 38-15,-9 37 16,-9 27-1,18 47-15,18 19 16,66-38-16</inkml:trace>
  <inkml:trace contextRef="#ctx0" brushRef="#br0" timeOffset="900.71">19331 12742 0,'-9'0'0,"-38"-9"0,-55 9 16,-19 19-16,-9 8 15,-47 48-15,28 36 16,19-9-16,-10 37 15,0 28-15,38-9 16,28 46 0,18-18-16,37 0 15,19 27-15,19-27 16,37 9-16,37-19 16,9-55-16,10-10 15,37-9-15,9-28 16,28-37-16,28-37 15,9-37 1,1-18-16,-38-10 16,19-47-16,-19-18 15,-65 19-15,0-28 16,-10-10-16,-27 19 16,-37 10-16,-19-20 15,-19 1-15,-37 0 16,-47-19-16,-8-9 15,-66 19 1,-65-1-16,-65 19 16,-131-18-16</inkml:trace>
  <inkml:trace contextRef="#ctx0" brushRef="#br0" timeOffset="1717.2">6014 14933 0,'0'0'0,"0"0"0,9 9 15,38 19-15,18 18 16,56 10-16,65 27 15,28 29-15,28 18 16,9-10-16,10 1 16,65 46-16,-10-28 15,-9-37 1,84 10-16,19 8 16,-29-27-16,-9-28 15,19-9-15,28-28 16,28-10-16,9-8 15,-10-1-15,-8-18 16,-29-1-16,-9-18 16,1-27-1,-1-19-15,9-19 16,-9 0-16,-65 28 16,-18-9-16,27-38 15,-37 1-15,-18 9 16,-10 28-16,-28-10 15,0-18-15,-27 9 16,-29 19 0,-9 18-16,-9 10 15,-47-1-15,-9 10 16,0-9-16,-18 9 16,-29 0-16,-37 18 15,-9-9-15,-9 19 16</inkml:trace>
  <inkml:trace contextRef="#ctx0" brushRef="#br0" timeOffset="2583.92">11179 16928 0,'0'0'0,"0"0"0,0 0 15,0 0-15,-9 0 16,-1 9-16,1 10 15,9 0-15,-9 18 16,9 28-16,0 9 16,0 0-1,0-9-15,0-19 0,0-18 16,0 0 0,0-19-16,0 1 15,0-1-15,0-9 16,0 0-16,0-9 15,9-19-15,10-28 16,9 1-16,9-1 16,0 19-1,10-10-15,8 10 16,1 0-16,9 0 16,-27 18-16,-20 19 15</inkml:trace>
  <inkml:trace contextRef="#ctx0" brushRef="#br0" timeOffset="3582.97">12910 16975 0,'0'0'0,"-9"0"16,-19-10-16,0 1 15,0 0-15,-9-1 16,-1-8-16,10 18 16,-18 0-16,-10 18 15,-9 1-15,-19 18 16,0 0-1,10 10-15,18 8 16,10 10-16,8 0 16,20-9-16,-1-10 15,10-18-15,9 0 16,0-9-16,0-10 16,0 0-16,19 0 15,18 1 1,19-20-16,-1-8 15,11-38-15,-1-9 16,-19 10-16,-18 8 16,-9 10-16,-10 9 15,0 10-15,1 8 16,-1 1-16,0 0 16,1 9-1,-10 0-15,0 0 16,18 18-16,1 29 15,9 8-15,-10 1 16,10-10-16,-9-18 16,9 0-16,0-9 15,0-10-15,0 0 16,-1 1 0,1-20-16,0-18 15,10-9-15,-11-9 16,1 9-16,-9 0 15,-10 9-15,1 9 16,-1 1-16,0-1 16,1 10-16,-1 9 15,9 0 1,1 0-16,0 18 16,9 10-16,-1 19 15,1-1-15,0 0 16,0-8-16,-9-11 15,-1 1-15,1-9 16,0-10-16,-10 0 16,10 1-1,-1-20-15,1 1 16,9-19-16,0-18 16,0-1-16,-10 10 15,-8 0-15,-1 19 16,0-1-16,0 10 15,1 9-15,-1 0 16,10 0-16,9 18 16,9 20-1,9 8-15,10 0 16,-9-18-16,-1 0 16,1-9-16,-19-10 15,-10 0-15</inkml:trace>
  <inkml:trace contextRef="#ctx0" brushRef="#br0" timeOffset="4136.09">14762 17077 0,'0'0'0,"-9"0"0,-1-10 15,-8 1-15,-10 9 16,9 0-16,0 0 16,1 0-16,-10 19 15,-19 18-15,-18 37 16,9 10-16,19-20 16,0 1-16,18-9 15,1-9-15,8-1 16,10-18-1,0 0-15,10-19 16,8 0-16,1 0 16,9-18-16,0 0 15,18-28-15,10-37 16,19-38-16,-10-18 16,0 0-1,-9-27-15,-19 17 16,-9 20-16,-19-1 15,0 0-15,1 29 16,-10 27-16,0 18 16,-10 10-16,10 18 15,0 1-15,0 18 16,0 0-16,-9 9 16,0 38-1,-10 45-15,1 20 16,8 46-16,10 9 15,10-19-15,-1-9 16,28-9-16,66 195 16</inkml:trace>
  <inkml:trace contextRef="#ctx0" brushRef="#br0" timeOffset="4583.33">15571 17067 0,'0'0'0,"0"0"0,0 0 16,0 0-16,0 0 15,0 0 1,-9 10-16,0 8 16,0 38-16,-1 18 15,10 0-15,0-18 16,19 0-16,-1-1 15,10-8-15,0-10 16,0-9 0,0-19-16,0 0 15,0-9-15,0-9 16,0-9-16,0-10 16,-10-19-16,-8 1 15,-10-10-15,-10 0 16,-18 1-16,-18 8 15,-10 10-15,10 19 16,-1 8 0,0 10-16,-8 28 15,-1 9-15,9 19 16,10-10-16,18 1 16,1-10-16,18-9 15,9-10-15</inkml:trace>
  <inkml:trace contextRef="#ctx0" brushRef="#br0" timeOffset="5232.75">16344 17021 0,'0'0'0,"0"0"0,0 0 16,0 0-16,-9 28 16,9 46-16,0 19 15,9-10-15,0-8 16,0-10-16,1-10 16,-1-18-16,0-9 15,1-9-15,-1-10 16,-9-9-1,0 0-15,9-9 16,10-19-16,0 0 16,-10-18-16,0 9 15,0 9-15,1 9 16,-1 10-16,-9 9 16,0 0-1,0 0-15,0 18 16,9 1-16,10 18 15,0 0-15,-1 0 16,1 1-16,-1-1 16,1-10-16,0-17 15,-1-1-15,1-9 16,18-9-16,0-19 16,10-18-1,-10-10-15,0-18 16,-9 18-16,0 9 15,-9 29-15,-10-1 16,0 10-16,1 9 16,8 0-16,1 19 15,0 18-15,-1 0 16,1 9 0,9 10-16,0 9 15,-10 0-15,10-28 16,9 19-16,-9-19 15</inkml:trace>
  <inkml:trace contextRef="#ctx0" brushRef="#br0" timeOffset="5430.08">17740 17439 0,'0'0'0,"0"0"16,0 0-16,0 0 15,0 9-15,0 9 16,0 1-16,0 9 16,9 0-1,0 0-15,1-19 16,-1-9-16,0 0 16</inkml:trace>
  <inkml:trace contextRef="#ctx0" brushRef="#br0" timeOffset="5606.94">17647 16631 0,'0'0'0,"0"0"16,0 0-16,0 0 16,0 0-16,0 0 15,18 0-15,10-9 16,9 0-16,-18 9 15</inkml:trace>
  <inkml:trace contextRef="#ctx0" brushRef="#br0" timeOffset="6054.03">18605 16928 0,'0'0'0,"0"0"0,0 0 16,0 0-16,0 0 15,19 0-15,-1 0 16,20 9-16,-10 1 16,0 8-16,-1 1 15,1-1 1,-9 19-16,-10 28 15,1 19-15,-20 0 16,1-20-16,-19 1 16,-18 0-16,-10 0 15,0-18-15,19-1 16,-1-18-16,20 0 16,-1-10-1,10 1-15,9 0 16,0-1-16,18 1 15,10-1-15,19 10 16,9-19-16,0 1 16,-1-29-16,11-9 15,-20-9-15,-27 0 16,-10 28-16</inkml:trace>
  <inkml:trace contextRef="#ctx0" brushRef="#br0" timeOffset="6265.91">18335 17327 0,'0'0'0,"0"0"16,0 0-16,0 0 16,10 0-16,18 0 15,46 19-15,28-1 16,-9-8-16,28-10 15,28-10-15,-18 1 16,-76 18-16</inkml:trace>
  <inkml:trace contextRef="#ctx0" brushRef="#br0" timeOffset="6700.35">19527 17476 0,'0'0'0,"0"0"0,0 0 15,0 0-15,18 0 16,10-10-16,9 1 16,-9 0-16,0 0 15,0-19-15,0 0 16,0-9-16,-10 0 15,-8 0 1,-1-10-16,-18 10 16,-10 0-16,-18-10 15,-28 10-15,0 19 16,9-1-16,19 19 16,-1 0-16,1 0 15,-9 19-15,-1 27 16,1 28-16,18 10 15,9-10 1,19 0-16,0 1 16,19 8-16,-1-9 15,10-18-15,28-9 16,56 8-16,-1 1 16,-73-37-16</inkml:trace>
  <inkml:trace contextRef="#ctx0" brushRef="#br0" timeOffset="7334.41">20783 17355 0,'0'0'0,"0"0"16,0 0-16,0 0 15,0-9 1,-9-1-16,-1 1 15,-18 9-15,-9 0 16,-37 28-16,-10 9 16,28 0-16,0 0 15,19-9-15,0 0 16,9 0 0,9 0-16,1-10 15,18-8-15,0-1 16,0 0-16,0-9 15,0 0-15,18-9 16,29 0-16,18-19 16,9-28-16,1-37 15,-1-18-15,-27 18 16,-10-9 0,10-28-16,-1 0 15,1 19-15,8-1 16,1-8-16,-9 8 15,-19 29-15,0 18 16,-19 18-16,0 10 16,1 9-1,-20 10-15,1-1 16,-10 19-16,-18 10 16,-9 27-16,-20 56 15,20 18-15,-1 19 16,19 28-16,10-1 15,18-27-15,0 19 16,0-1-16,18-46 16,10 1-1,19 8-15,18-9 16,0-18-16,0-38 16,-9-18-16,9 9 15,-27-18-15</inkml:trace>
  <inkml:trace contextRef="#ctx0" brushRef="#br0" timeOffset="9766.1">23826 7702 0,'0'0'15,"-9"-9"-15,-1 0 0,-8-10 16,-1 1 0,1-1-16,-1 10 15,-9-10-15,-28-8 16,-28-1-16,-9-9 15,10 9-15,-10 0 16,-56 0-16,0 9 16,18-8-16,-55 8 15,0 10 1,9 9-16,-18 9 16,9 10-16,-19-1 15,0 10-15,1-9 16,-10 8-16,18-8 15,-27 18-15,18 0 16,-37 19-16,19 9 16,-1 9-1,1-9-15,28-9 16,-1 9-16,29 18 16,-29 38-16,38-19 15,46-18-15,1 8 16,-10 48-16,18-10 15,20-19-15,8 28 16,29 0 0,18-27-16,18-1 15,20 28-15,18-9 16,27-18-16,20-10 16,9 9-16,18 10 15,28-1-15,19-36 16,9-10-16,38 10 15,37 9 1,18-10-16,9-9 16,1-18-16,9-19 15,0-9-15,18-19 16,29 1-16,-48-10 16,39-10-16,-29 1 15,0-28-15,19-28 16,-28-9-1,-1-1-15,-27 1 16,-37 9-16,0-9 16,-19-19-16,-18-18 15,8 9-15,-27 9 16,-46-28-16,-10-9 16,-19 19-16,-9-19 15,-9-19-15,-28 20 16,-28-11-1,-19-17-15,-27 8 16,9 28-16,-10-27 16,-18 9-16,-28 9 15,-28 18-15,0 1 16,-47-10-16,1 19 16,-10 37-1,-37 10-15,-9 17 16,-10 20-16,10 18 15,-1 18-15,1 29 16,-19 46-16,-139 64 16</inkml:trace>
  <inkml:trace contextRef="#ctx0" brushRef="#br0" timeOffset="10799.87">19219 6273 0,'0'0'0,"-9"-9"16,0 0-16,-19-19 16,0 0-16,-19 0 15,10 9-15,-9 1 16,-1 9-16,-27 9 16,-29 0-16,1 18 15,28 19-15,-1 0 16,19 19-1,0 0-15,1 0 16,8-1-16,10 29 16,9 9-16,28-10 15,9-18-15,10 0 16,-1-19-16,20-18 16,18 0-16,27-19 15,10-18-15,-9-19 16,18-37-1,10-28-15,-10 10 16,-27 18-16,-10 0 16,-18-9-16,-19 18 15,-1 0-15,-17 19 16,-1 19-16,0-1 16,1 19-1,-10 0-15,0 0 16,0 19-16,0 18 15,0 19-15,0-1 16,18 29-16,1-1 16,-1-27-16,10-19 15,0 0-15,-9-9 16</inkml:trace>
  <inkml:trace contextRef="#ctx0" brushRef="#br0" timeOffset="11215.73">20373 6060 0,'0'0'0,"0"0"0,0-10 16,0 1-16,0 0 16,-9 0-16,0 9 15,-1 0-15,1 0 16,-9 0-16,-10 18 15,0 29-15,0 8 16,18 1-16,10 0 16,0-10-1,10 10-15,-1-10 16,-9 0-16,0 10 16,-9 0-16,-1 9 15,-8-9-15,-10 8 16,-19-17-16,1-1 15,-1-9-15,10-9 16,0 0 0,9-19-16,-9 1 15,9-1-15,0-9 16,9-9-16,1-10 16,8-27-16,10-29 15,10 38-15</inkml:trace>
  <inkml:trace contextRef="#ctx0" brushRef="#br0" timeOffset="11465.71">20560 6561 0,'0'0'0,"0"0"0,0 0 0,18 0 15,10 0 1,9 0-16,19-9 16,28 9-16,18 0 15,1 0-15,-29-10 16,-18 1-16,0 0 16,0-1-16,-1-8 15,-8 9-15,-19 9 16</inkml:trace>
  <inkml:trace contextRef="#ctx0" brushRef="#br0" timeOffset="11799.22">22169 6264 0,'0'0'16,"0"0"-16,0 0 0,0 0 16,0 18-1,10 10-15,-1 9 16,-9 1-16,9 8 15,-9 0-15,10-9 16,-1-9-16,-9 0 16,9-19-16,-9 1 15,0-20-15,0 10 16</inkml:trace>
  <inkml:trace contextRef="#ctx0" brushRef="#br0" timeOffset="11971.15">22225 5893 0,'0'0'0,"0"0"0,0 0 16,0 0-16,0 0 16,0 0-16,0 0 15,19-10-15,27 20 16,-8-1-16</inkml:trace>
  <inkml:trace contextRef="#ctx0" brushRef="#br0" timeOffset="12415.24">23175 5893 0,'0'0'0,"-10"-10"0,1-18 16,0 1-1,9-1-15,0 9 16,0 1-16,-10-1 16,1 10-16,0 9 15,-19 0-15,-9 28 16,-29 18-16,1 0 15,19 1 1,-1 18-16,-9 28 16,10 18-16,9-18 15,18 0-15,0 9 16,1 18-16,18-17 16,9-20-16,10-18 15,-1 0-15,1 0 16,0-9-16,-1 9 15,10-10 1,-9-27-16,-1 0 16,10-19-16,-9 1 15,-1-20-15,1 10 16</inkml:trace>
  <inkml:trace contextRef="#ctx0" brushRef="#br0" timeOffset="12665.88">22458 6524 0,'0'0'16,"0"0"-16,0 0 15,19 0-15,18-10 16,0 10-16,10 0 15,27 0-15,28 0 16,10 0-16,-19-9 16,-28 9-16,-9 0 15,-28 0-15</inkml:trace>
  <inkml:trace contextRef="#ctx0" brushRef="#br0" timeOffset="13315.68">24738 6542 0,'0'0'0,"0"0"0,0 0 16,0 0-16,-9 19 15,-1 37-15,1 18 16,0 0-16,-1 0 15,10 1-15,-9 17 16,9-8 0,0-28-16,0-19 15,0-9-15,0-19 16,0 0-16,0-9 16,0-9-16,9-10 15,10-9-15,0 1 16,9-20-16,9 1 15,0-1 1,10-18-16,8-9 16,-8 9-16,-1 9 15,-8 10-15,8 9 16,29 0-16,18 9 16,-37 19-16</inkml:trace>
  <inkml:trace contextRef="#ctx0" brushRef="#br0" timeOffset="13815.77">25883 6663 0,'0'0'0,"-10"-9"0,1-1 15,-19 10-15,0 0 16,0 19-16,-9 9 16,0 9-16,-10 19 15,10-1-15,0 10 16,0 0-16,-1 0 16,20 0-1,18-18-15,0-20 16,0 1-16,9-18 15,10-1-15,9-28 16,18-18-16,19-19 16,10-18-16,-19 0 15,-10 9-15,-9-9 16,-9 18 0,-18 19-16,-1 18 15,0 1-15,-9 18 16,0 0-16,0 9 15,19 28-15,-10 19 16,0 9-16,10 18 16,0 1-16,-1-1 15,1 1 1,-10-38-16,0-18 16,1-18-16</inkml:trace>
  <inkml:trace contextRef="#ctx0" brushRef="#br0" timeOffset="14265.58">26487 6533 0,'0'0'0,"0"0"16,0 0-16,0 0 16,0 0-16,0 0 15,0 0-15,0 19 16,10 27-16,-1 19 15,0 0-15,-9 9 16,0-9 0,0-9-16,0-10 15,0-18-15,0 0 16,0-19-16,0 0 16,0-9-16,0-9 15,19 0-15,0-19 16,27-18-16,1-19 15,-1 9-15,1 0 16,-19 19 0,0 19-16,-10-1 15,1 19-15,-1 9 16,1 19-16,9 9 16,0 19-16,-10 18 15,-8 1-15,-1-11 16,0-26-16,10 17 15,-10 1 1,1-19-16,-1-18 16</inkml:trace>
  <inkml:trace contextRef="#ctx0" brushRef="#br0" timeOffset="14848.82">27669 6765 0,'0'-9'0,"0"-1"0,0 1 16,10-9-16,-10-1 16,0 10-16,0-10 15,0 10-15,-10 0 16,1 9-16,0 0 16,-19 18-1,-9 19-15,-10 19 16,1 18-16,-1-9 15,10 10-15,0-11 16,18-17-16,0-1 16,19-18-16,0-9 15,19-1-15,0-8 16,-1-1-16,1-18 16,27-19-1,19-28-15,29-18 16,-11-19-16,1-28 15,-10 1-15,-8-38 16,-11-18-16,-8 18 16,-10 19-16,-9 18 15,-19 28 1,1 37-16,-10 19 16,0 19-16,0 18 15,-10 9-15,-8 19 16,-10 27-16,-9 57 15,-19 46-15,9-1 16,1 1-16,9 9 16,18-18-16,19-29 15,0-17 1,19-20-16,-1-46 16,10 10-16,19 8 15,-19-27-15,-10-19 16</inkml:trace>
  <inkml:trace contextRef="#ctx0" brushRef="#br0" timeOffset="15248.11">28507 6960 0,'0'-9'0,"19"-10"15,8-18-15,-8 9 16,-10 10-16,1-1 16,-1 10-16,-9 9 15,0 0-15,-9 0 16,-1 18-16,1 10 15,-10 19-15,1 18 16,-1-1-16,10-17 16,9-1-1,0-18-15,0 0 16,0 0-16,9-10 16,10-8-16,9-1 15,28-18-15,-10-1 16,-18-8-16,0-10 15,0 0 1,-19-18-16,-9-1 16,-18 1-16,-10-10 15,-19 19-15,10 9 16,0 10-16,-10 18 16,1 0-16,8 18 15,1 1-15,0-1 16,18 1-16,19-10 15,0-9 1</inkml:trace>
  <inkml:trace contextRef="#ctx0" brushRef="#br0" timeOffset="15898.02">29326 6561 0,'0'0'0,"0"0"0,0 0 16,-9 0-16,-1 28 15,1 27-15,-10 10 16,10 10-16,-10-10 16,10 0-1,0-10-15,9-8 16,0-20-16,0 1 15,0-18-15,0-10 16,9-10-16,10-8 16,18-10-16,0-18 15,-9-1-15,0 1 16,0-1-16,-19 10 16,1 19-1,-1 18-15,0 0 16,-9 0-16,9 18 15,1 1-15,-10 9 16,0-1-16,9 11 16,-9-1-16,0 0 15,9-9 1,1-1-16,-1 1 16,10 0-16,-1-19 15,19 1-15,10-29 16,18-9-16,0-18 15,-18 0-15,-1-1 16,-8 10-16,-11 0 16,1 0-16,-9 18 15,-10 19 1,1 0-16,-1 9 16,0 10-16,10 18 15,-10 0-15,10 28 16,-10 9-16,0-18 15,1-28-15,-1 0 16,10 0-16,-1-10 16</inkml:trace>
  <inkml:trace contextRef="#ctx0" brushRef="#br0" timeOffset="16081.88">30591 6997 0,'0'0'0,"0"0"0,0 0 0,0 9 16,0 19 0,10 19-16,-10-1 15,0-9-15,0 10 16,0-20-16,0-8 16,-10 0-16,10-10 15,0 0-15</inkml:trace>
  <inkml:trace contextRef="#ctx0" brushRef="#br0" timeOffset="16268.03">30470 6449 0,'0'0'0,"0"0"0,0 0 0,0 0 16,0 0-1,10 0-15,8-9 16,38 9-16,19-9 16,-38 9-16</inkml:trace>
  <inkml:trace contextRef="#ctx0" brushRef="#br0" timeOffset="16616.18">31224 6579 0,'0'0'0,"0"0"0,10 0 16,-1 0-16,10 10 16,-1 8-16,1 1 15,9-1-15,0 10 16,-10 9-16,-9-9 16,1 9-1,-10 0-15,-10 19 16,-17 0-16,-20 9 15,-18 9-15,0-9 16,9-9-16,28-19 16,9-9-16,19 0 15,28-10-15,19 10 16,9-10 0,0-8-16,9-1 15,28-18-15,-10-1 16,-8 1-16,-19 9 15,-28 0-15</inkml:trace>
  <inkml:trace contextRef="#ctx0" brushRef="#br0" timeOffset="16831.2">30917 7127 0,'0'0'16,"0"0"-16,19 0 0,37-9 16,27-1-1,10 1-15,-18 9 16,18 0-16,19-9 16,9-10-16,-28 1 15,-56 18-15</inkml:trace>
  <inkml:trace contextRef="#ctx0" brushRef="#br0" timeOffset="17264.39">32034 7155 0,'0'0'0,"0"0"16,0 0-16,9 9 15,10 10-15,18-1 16,0 10-16,1-9 15,-11-10 1,1 0-16,-9-9 16,0-9-16,-10-19 15,0 0-15,0 0 16,-18-9-16,0 0 16,-19 0-16,-19 0 15,1 18-15,-1 1 16,10 18-1,0 0-15,0 18 16,-1 19-16,1 19 16,19 9-16,-1-9 15,19-10-15,0-9 16,19 0-16,27 1 16,29-11-16,-1-17 15,-9-1 1,0 0-16,66 1 15,18-20-15,-66-8 16,-27 8-16,-28 10 16</inkml:trace>
  <inkml:trace contextRef="#ctx0" brushRef="#br0" timeOffset="17748.41">33104 7127 0,'0'0'0,"0"0"0,0 0 16,0 0-16,-9 0 15,-1-9 1,1-1-16,-19 10 15,0 0-15,-9 0 16,9 19-16,-9 0 16,9 8-16,9 1 15,1-9-15,-1-1 16,10-8-16,9-1 16,0 0-1,0 1-15,0-10 16,0 0-16,19-10 15,27-8-15,10-19 16,18-19-16,1-18 16,-10-10-16,-9-27 15,0-19-15,9-19 16,28-9 0,-9 1-16,-10 17 15,-9 20-15,-18-10 16,-19 28-16,-19 37 15,0 9-15,-18 19 16,0 18-16,-19 1 16,-37 18-16,-29 18 15,-8 47 1,-10 47-16,1 18 16,8 37-16,29 0 15,37-9-15,0 27 16,27-27-16,29 0 15,27 18-15,85 149 16</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0.047"/>
    </inkml:context>
    <inkml:brush xml:id="br0">
      <inkml:brushProperty name="width" value="0.05" units="cm"/>
      <inkml:brushProperty name="height" value="0.05" units="cm"/>
      <inkml:brushProperty name="color" value="#E71224"/>
    </inkml:brush>
  </inkml:definitions>
  <inkml:trace contextRef="#ctx0" brushRef="#br0">2872 531 24575,'-97'51'0,"-15"15"0,-47 33-546,-37 30-1688,17 0 1074,6 7 1,-212 215 0,252-211 57,6 7 0,-214 322 0,-25 210-371,82 36 680,204-461 565,12 2-1,11 4 1,12 1 0,10 2 0,1 449-1,40-518 144,9 0-1,62 302 0,-40-336 54,8-1 0,6-3-1,100 208 1,-97-256 204,77 112 1,-78-143-119,3-2 0,69 69 0,-75-93 14,2-3 1,2-2 0,76 49-1,-81-64 69,2-2 0,0-2-1,2-3 1,82 26 0,-73-33-102,0-2 1,1-3-1,1-3 1,76 1-1,-59-10 95,0-3 0,154-27 0,-132 7 66,181-63-1,80-76-18,-199 69-134,237-175-1,113-164 42,-316 236-84,-9-8 0,312-437 0,-387 467 0,114-236 0,-153 248 0,99-308 0,-121 271 0,-7-2 0,23-247 0,-49 210 0,-17-389 0,-117-393 0,70 804 0,-117-353 0,107 425 0,-6 2 0,-6 3 0,-106-164 0,118 221-16,-4 3 0,-3 3 0,-136-133 0,146 164-1,-2 2 0,-2 3-1,-2 2 1,-1 2 0,-2 3 0,-101-41 0,96 52 37,0 1 0,-2 4 0,0 3 0,-106-9 0,87 18-130,1 4 0,-1 3 0,-107 18 0,85-1-91,2 4-1,-122 44 0,105-23 3,-170 90 1,154-57 67,-137 102 1,-145 150 40,38 7 4593</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0.927"/>
    </inkml:context>
    <inkml:brush xml:id="br0">
      <inkml:brushProperty name="width" value="0.05" units="cm"/>
      <inkml:brushProperty name="height" value="0.05" units="cm"/>
      <inkml:brushProperty name="color" value="#E71224"/>
    </inkml:brush>
  </inkml:definitions>
  <inkml:trace contextRef="#ctx0" brushRef="#br0">2041 4362 24575,'-9'1'0,"-2"2"0,1 1 0,-16 8 0,-5 1 0,-51 18-127,0-4-1,-154 28 1,175-45 50,-1-4 1,0-1-1,0-4 1,-108-11 0,133 4-29,0-1 0,1-1 0,0-2 0,1-2 1,0-1-1,1-1 0,0-2 0,1-2 0,1-1 1,1-1-1,-39-34 0,24 13-129,3-2 0,2-2 0,1-2 0,3-2 0,-50-83 1,35 37-235,4-2 0,-47-137 0,49 96 311,7-2 0,-36-240 0,54 201-374,5-320-1,78-180-603,76 16 450,96-105 877,-229 753-44,21-63-496</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1.611"/>
    </inkml:context>
    <inkml:brush xml:id="br0">
      <inkml:brushProperty name="width" value="0.05" units="cm"/>
      <inkml:brushProperty name="height" value="0.05" units="cm"/>
      <inkml:brushProperty name="color" value="#E71224"/>
    </inkml:brush>
  </inkml:definitions>
  <inkml:trace contextRef="#ctx0" brushRef="#br0">331 0 24575,'0'6'0,"-1"0"0,1-1 0,-1 1 0,-3 7 0,1-1 0,-22 71 0,-50 112 0,56-149 0,-19 46 0,-38 94 0,15 2 0,52-156 0,3 1 0,-5 52 0,10-72 0,1 0 0,0-1 0,1 1 0,1 0 0,0 0 0,0-1 0,1 1 0,1-1 0,9 21 0,-11-29 0,0 0 0,0-1 0,1 1 0,-1 0 0,1-1 0,0 0 0,0 1 0,0-1 0,0 0 0,1 0 0,-1-1 0,1 1 0,0-1 0,0 0 0,0 0 0,0 0 0,0 0 0,0-1 0,0 0 0,1 0 0,-1 0 0,0 0 0,1 0 0,-1-1 0,1 0 0,6-1 0,9 0 0,-1-1 0,0-2 0,-1 0 0,1 0 0,25-11 0,87-45 0,-17 7 0,-106 50 0,0 0 0,0 1 0,1 0 0,-1 0 0,16 0 0,-21 1-79,-1 1-1,1-1 1,-1 0-1,1 0 1,0 0-1,-1 0 1,5-2-1,-5 1-649,7-2-6097</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2.282"/>
    </inkml:context>
    <inkml:brush xml:id="br0">
      <inkml:brushProperty name="width" value="0.05" units="cm"/>
      <inkml:brushProperty name="height" value="0.05" units="cm"/>
      <inkml:brushProperty name="color" value="#E71224"/>
    </inkml:brush>
  </inkml:definitions>
  <inkml:trace contextRef="#ctx0" brushRef="#br0">1165 245 24575,'-17'-19'0,"-1"0"0,-1 0 0,-23-16 0,13 14 0,-1 1 0,-1 2 0,-1 1 0,0 2 0,-63-21 0,73 29 0,0 1 0,-1 2 0,0 0 0,0 2 0,0 0 0,0 1 0,0 2 0,0 0 0,0 2 0,-27 5 0,22 1 0,-1 0 0,1 2 0,1 1 0,0 1 0,0 1 0,2 1 0,-45 35 0,42-26 0,1 0 0,2 2 0,0 0 0,2 2 0,1 1 0,-22 35 0,29-38 0,1 1 0,2 0 0,-16 48 0,24-60 0,0 1 0,0 0 0,2 0 0,0 0 0,1 1 0,0-1 0,2 0 0,2 22 0,-2-30 0,1 0 0,0-1 0,0 1 0,1-1 0,0 1 0,0-1 0,1 0 0,0 0 0,0-1 0,0 1 0,1-1 0,0 0 0,0 0 0,1 0 0,0-1 0,0 0 0,0 0 0,0 0 0,1-1 0,0 0 0,0 0 0,0-1 0,0 0 0,0 0 0,1 0 0,-1-1 0,1 0 0,0-1 0,0 0 0,-1 0 0,1-1 0,0 0 0,15-1 0,-8-2 0,0 0 0,-1-1 0,1 0 0,-1-1 0,0-1 0,23-12 0,-3-2 0,43-35 0,-30 19 0,80-82 0,-110 101 0,-2-1 0,-1 0 0,0-1 0,-1-1 0,-1 0 0,-1-1 0,16-41 0,-24 50 0,0 1 0,0-1 0,-1 0 0,-1 0 0,0 0 0,-1-14 0,0 21 0,0 0 0,0 1 0,-1-1 0,0 0 0,0 0 0,0 1 0,-1-1 0,0 1 0,1 0 0,-1-1 0,-1 1 0,1 0 0,-1 0 0,1 0 0,-1 0 0,-1 1 0,1-1 0,-4-3 0,5 6 22,-1-1-1,1 1 0,-1 0 1,0-1-1,1 1 0,-1 0 1,0 0-1,0 1 0,0-1 1,0 1-1,1-1 0,-1 1 1,0 0-1,0 0 0,-4 1 1,0 0-307,0 0 1,1 1-1,-1-1 1,0 2-1,-7 2 1,-14 10-6542</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2.985"/>
    </inkml:context>
    <inkml:brush xml:id="br0">
      <inkml:brushProperty name="width" value="0.05" units="cm"/>
      <inkml:brushProperty name="height" value="0.05" units="cm"/>
      <inkml:brushProperty name="color" value="#E71224"/>
    </inkml:brush>
  </inkml:definitions>
  <inkml:trace contextRef="#ctx0" brushRef="#br0">1109 0 24575,'-13'1'0,"6"-2"0,-3 2 0,-1 0 0,1 0 0,-1 1 0,1 0 0,0 1 0,-14 6 0,-58 30 0,73-35 0,-40 22 0,2 2 0,-83 63 0,111-75 0,1 1 0,0 0 0,1 1 0,1 1 0,1 1 0,1 0 0,1 1 0,-21 43 0,24-37 0,1 1 0,2 0 0,0 0 0,2 1 0,1 0 0,1 0 0,2 35 0,22 204 0,-16-228 0,-2-21-1,23 220-141,-15 2-141,-13-180 145,-18 115 0,11-133 107,-1-1 0,-3 1 0,-25 58 0,29-81 31,-1-1 0,0 1 0,-2-2 0,0 0 0,-1 0 0,-23 23 0,30-35 0,-1 0 0,0 0 0,0-1 0,-1 0 0,1 0 0,-1-1 0,-16 7 0,17-9 0,1-1 0,0 1 0,-1-1 0,1 0 0,-1-1 0,1 1 0,-1-1 0,0-1 0,1 1 0,-1-1 0,1 0 0,-7-2 0,4 0 27,0 0 1,0-1 0,1 0-1,0 0 1,-1-1-1,2 0 1,-1 0-1,0-1 1,1 0-1,0 0 1,1-1-1,-1 0 1,1 0 0,-8-13-1,6 7 19,0-1 0,1 0 0,1-1 0,0 1 0,1-1 0,0-1-1,2 1 1,-3-19 0,2-2-131,2-1 0,1 1 0,3-1 0,0 1 0,3-1 0,8-35 0,0 21-64,1 0 0,3 2 0,38-79 1,-23 69 148,2 2 0,2 1 0,62-72 0,-37 59 0,134-116 0,-146 146 3,70-44 0,-81 61-8,0 1 0,75-28-1,-86 39 1,1 2-1,-1 2 1,1 0-1,0 1 1,35 0-1,-41 5 0,-1 1 0,1 0 0,-1 2 0,1 0-1,-1 2 1,0 0 0,32 13 0,-36-11-9,0 1 0,-1 1 0,0 0 0,0 1 0,-1 1 1,0 0-1,-1 1 0,0 1 0,-1 0 0,20 27 0,-19-20-6730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561"/>
    </inkml:context>
    <inkml:brush xml:id="br0">
      <inkml:brushProperty name="width" value="0.05" units="cm"/>
      <inkml:brushProperty name="height" value="0.05" units="cm"/>
      <inkml:brushProperty name="color" value="#E71224"/>
    </inkml:brush>
  </inkml:definitions>
  <inkml:trace contextRef="#ctx0" brushRef="#br0">160 583 24575,'0'9'0,"-1"1"0,-2 11 0,0-1 0,-22 188 0,4 216 0,18-401 0,1-31 0,0 1 0,0-1 0,0 1 0,-1-14 0,0-6 0,2 22 0,-24-181 0,-37-784-1972,61 911 1972,9 84 607</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3.371"/>
    </inkml:context>
    <inkml:brush xml:id="br0">
      <inkml:brushProperty name="width" value="0.05" units="cm"/>
      <inkml:brushProperty name="height" value="0.05" units="cm"/>
      <inkml:brushProperty name="color" value="#E71224"/>
    </inkml:brush>
  </inkml:definitions>
  <inkml:trace contextRef="#ctx0" brushRef="#br0">37 0 24575,'0'0'0,"-2"7"0,-3 18 0,-1 21 0,0 16 0,2 8 0,2-5 0,0-10 0,-1-15 0,-1-12 0,2-10-8191</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3.755"/>
    </inkml:context>
    <inkml:brush xml:id="br0">
      <inkml:brushProperty name="width" value="0.05" units="cm"/>
      <inkml:brushProperty name="height" value="0.05" units="cm"/>
      <inkml:brushProperty name="color" value="#E71224"/>
    </inkml:brush>
  </inkml:definitions>
  <inkml:trace contextRef="#ctx0" brushRef="#br0">1 8 24575,'0'0'0,"0"0"0,0 0 0,0 0 0,0 0 0,4-2 0,7-1 0,1 0-8191</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119"/>
    </inkml:context>
    <inkml:brush xml:id="br0">
      <inkml:brushProperty name="width" value="0.05" units="cm"/>
      <inkml:brushProperty name="height" value="0.05" units="cm"/>
      <inkml:brushProperty name="color" value="#E71224"/>
    </inkml:brush>
  </inkml:definitions>
  <inkml:trace contextRef="#ctx0" brushRef="#br0">348 0 24575,'-9'6'0,"-33"28"0,15-14 0,-31 32 0,37-30 0,-23 32 0,38-46 0,1 0 0,-1 0 0,2 0 0,0 1 0,0 0 0,0 0 0,1 0 0,-3 13 0,6-17 0,-1 0 0,1 0 0,1 0 0,-1 0 0,1 0 0,-1 0 0,1 0 0,1 0 0,-1-1 0,1 1 0,4 8 0,3 4 0,20 27 0,-24-36 0,67 86 0,-5-8 0,-52-65 0,-1 0 0,13 29 0,-25-46 0,-1 0 0,1 0 0,-1 0 0,1 0 0,-1 1 0,0-1 0,0 1 0,-1-1 0,0 1 0,1-1 0,-2 8 0,0-9 0,0 1 0,0-1 0,0 1 0,0-1 0,-1 0 0,1 1 0,-1-1 0,0 0 0,0 0 0,0 0 0,-1-1 0,1 1 0,0 0 0,-6 3 0,-3 3 0,-1-1 0,1-1 0,-1 0 0,-1-1 0,-22 9 0,6-5 0,-47 9 0,49-15-682,-46 3-1,36-7-6143</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503"/>
    </inkml:context>
    <inkml:brush xml:id="br0">
      <inkml:brushProperty name="width" value="0.05" units="cm"/>
      <inkml:brushProperty name="height" value="0.05" units="cm"/>
      <inkml:brushProperty name="color" value="#E71224"/>
    </inkml:brush>
  </inkml:definitions>
  <inkml:trace contextRef="#ctx0" brushRef="#br0">246 1 24575,'0'7'0,"39"768"-1392,-45-557 1325,-10 0 1,-9-2 0,-10-1-1,-110 372 1,95-427-1012,43-136-4311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892"/>
    </inkml:context>
    <inkml:brush xml:id="br0">
      <inkml:brushProperty name="width" value="0.05" units="cm"/>
      <inkml:brushProperty name="height" value="0.05" units="cm"/>
      <inkml:brushProperty name="color" value="#E71224"/>
    </inkml:brush>
  </inkml:definitions>
  <inkml:trace contextRef="#ctx0" brushRef="#br0">1 472 24575,'19'0'0,"415"-16"0,-336 4 0,108-9 0,-190 21 0,-1-1 0,1 2 0,-1 0 0,1 1 0,18 5 0,-25-5 0,0 1 0,0 1 0,-1-1 0,1 1 0,-1 1 0,0 0 0,-1 0 0,1 0 0,-1 1 0,8 7 0,0 4 0,0 0 0,-1 1 0,-1 1 0,-1 0 0,16 33 0,-8-7 0,23 71 0,-38-99 49,-1 0 0,0 0 0,-1 0-1,-1 1 1,0-1 0,-2 27 0,-1-37-87,1-1 0,-2 1 0,1 0 0,-1 0 0,0-1 0,0 1 0,-1-1 0,-4 9 0,4-11-59,1 0-1,-1 0 1,0-1-1,-1 1 1,1-1-1,0 1 1,-1-1-1,0 0 1,0 0-1,0-1 1,0 1-1,0-1 0,-5 2 1,-9 2-6729</inkml:trace>
  <inkml:trace contextRef="#ctx0" brushRef="#br0" timeOffset="1">1220 0 24575,'0'0'0,"0"0"0,0 0 0,3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5.279"/>
    </inkml:context>
    <inkml:brush xml:id="br0">
      <inkml:brushProperty name="width" value="0.05" units="cm"/>
      <inkml:brushProperty name="height" value="0.05" units="cm"/>
      <inkml:brushProperty name="color" value="#E71224"/>
    </inkml:brush>
  </inkml:definitions>
  <inkml:trace contextRef="#ctx0" brushRef="#br0">672 0 24575,'-17'1'0,"9"0"0,0 1 0,0 0 0,0 1 0,0 0 0,0 0 0,0 0 0,1 1 0,0 0 0,-1 1 0,-10 9 0,-7 7 0,-31 35 0,49-49 0,-90 100-286,5 3-1,-94 150 0,174-241 287,-41 67 0,48-75 0,0 0 0,0 0 0,1 0 0,1 1 0,0 0 0,-2 13 0,5-22 0,-1 1 0,1-1 0,0 1 0,0-1 0,1 1 0,-1-1 0,1 1 0,-1-1 0,1 0 0,1 4 0,-1-5 0,0 0 0,1 0 0,-1 0 0,0 0 0,1 0 0,-1 0 0,1-1 0,0 1 0,-1 0 0,1-1 0,0 0 0,0 1 0,0-1 0,0 0 0,0 0 0,4 1 0,2 1 0,0-1 0,1 0 0,-1-1 0,1 0 0,0 0 0,17-2 0,123-11-1222,29-10-4887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930"/>
    </inkml:context>
    <inkml:brush xml:id="br0">
      <inkml:brushProperty name="width" value="0.05" units="cm"/>
      <inkml:brushProperty name="height" value="0.05" units="cm"/>
      <inkml:brushProperty name="color" value="#E71224"/>
    </inkml:brush>
  </inkml:definitions>
  <inkml:trace contextRef="#ctx0" brushRef="#br0">2 87 24575,'-1'5'0,"1"1"0,-1-1 0,1 0 0,0 0 0,1 8 0,1 3 0,22 232 0,-6-92 0,-7 6 0,-9-139 0,-2-23 0,0 0 0,0 0 0,0 0 0,0 1 0,0-1 0,0 0 0,0 0 0,0 0 0,0 0 0,0 1 0,0-1 0,0 0 0,0 0 0,0 0 0,0 1 0,0-1 0,0 0 0,0 0 0,0 0 0,0 0 0,0 1 0,0-1 0,0 0 0,1 0 0,-1 0 0,0 0 0,0 0 0,0 0 0,0 1 0,0-1 0,1 0 0,-1 0 0,0 0 0,0 0 0,0 0 0,0 0 0,1 0 0,-1 0 0,0 0 0,0 0 0,0 0 0,0 0 0,1 0 0,-1 0 0,0 0 0,0 0 0,0 0 0,1 0 0,-1 0 0,0 0 0,0 0 0,0 0 0,0 0 0,1 0 0,-1 0 0,0 0 0,9-10 0,-9 10 0,29-46 0,42-88 0,-47 86 0,15-30 87,63-120 137,-69 141-1062,54-71 0,-59 91-5988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3.721"/>
    </inkml:context>
    <inkml:brush xml:id="br0">
      <inkml:brushProperty name="width" value="0.05" units="cm"/>
      <inkml:brushProperty name="height" value="0.05" units="cm"/>
      <inkml:brushProperty name="color" value="#E71224"/>
    </inkml:brush>
  </inkml:definitions>
  <inkml:trace contextRef="#ctx0" brushRef="#br0">1343 293 24575,'-3'-10'0,"-7"-11"0,-1 1 0,-2 1 0,-25-33 0,9 13 0,17 23 0,-27-30 0,32 39 0,0 1 0,0 1 0,0-1 0,0 1 0,-1 1 0,0-1 0,-9-3 0,3 3 0,-1 0 0,1 2 0,-1-1 0,0 2 0,0 0 0,0 0 0,0 2 0,0 0 0,0 0 0,0 2 0,0 0 0,0 0 0,0 1 0,-15 6 0,8-1 0,0 1 0,1 1 0,0 1 0,0 0 0,2 2 0,-1 0 0,2 1 0,-25 24 0,17-10-83,1 0-1,1 1 1,2 2 0,1 0-1,-31 64 1,16-15-397,-36 119 1,-67 343-1589,38 10 458,-20 225 1485,88-419-453,31-261 1975,17 161 0,-9-209 119,5 44 4,-11-92-1623,0-1 83,0 0-1,0 0 1,0 0-1,0 0 1,0 1-1,0-1 1,0 0-1,0 0 0,0 0 1,-1 0-1,1 0 1,0 0-1,0 0 1,0 0-1,0 0 1,0 1-1,0-1 1,0 0-1,0 0 1,0 0-1,0 0 1,1 0-1,-1 0 1,0 0-1,0 0 0,0 1 1,0-1-1,0 0 1,0 0-1,0 0 1,0 0-1,0 0 1,0 0-1,0 0 1,0 0-1,0 0 1,0 0-1,0 0 1,1 1-1,-1-1 1,0 0-1,0 0 0,0 0 1,0 0-1,0 0 1,0 0-1,0 0 1,0 0-1,0 0 1,1 0-1,-1 0 1,0 0-1,0 0 1,0 0-1,0 0 1,0 0-1,0 0 1,0 0-1,0 0 0,1 0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1.664"/>
    </inkml:context>
    <inkml:brush xml:id="br0">
      <inkml:brushProperty name="width" value="0.05" units="cm"/>
      <inkml:brushProperty name="height" value="0.05" units="cm"/>
      <inkml:brushProperty name="color" value="#E71224"/>
    </inkml:brush>
  </inkml:definitions>
  <inkml:trace contextRef="#ctx0" brushRef="#br0">84 964 24575,'16'0'0,"-1"0"0,1-1 0,-1 0 0,1-1 0,-1 0 0,20-7 0,-27 7 0,-1-1 0,0 0 0,0-1 0,-1 1 0,1-1 0,-1-1 0,0 1 0,0-1 0,0 0 0,0 0 0,-1-1 0,0 0 0,5-6 0,-2-1 0,-1-1 0,0 1 0,0-1 0,-1 0 0,-1-1 0,0 1 0,-1-1 0,2-21 0,-3 14 0,-1 0 0,-1 0 0,-1 0 0,-1 0 0,-4-26 0,3 38 0,0 0 0,0 0 0,-6-14 0,7 22 0,0-1 0,0 1 0,0 0 0,0 0 0,-1 0 0,1-1 0,-1 1 0,1 1 0,-1-1 0,0 0 0,0 0 0,1 1 0,-1-1 0,0 1 0,-1-1 0,1 1 0,0 0 0,0 0 0,-5-2 0,4 3 0,0-1 0,0 1 0,0 0 0,0 0 0,0 0 0,-1 0 0,1 1 0,0-1 0,0 1 0,0 0 0,-3 1 0,-3 1 0,1 1 0,-14 8 0,5-1 0,0 1 0,1 1 0,0 0 0,1 2 0,1-1 0,0 2 0,1 0 0,-18 28 0,20-26 0,1 1 0,0 0 0,2 0 0,0 1 0,1 0 0,1 0 0,1 1 0,-3 28 0,6-33 0,2-1 0,0 1 0,2 0 0,-1-1 0,2 1 0,0-1 0,0 0 0,2 0 0,0 0 0,0-1 0,2 1 0,0-1 0,0-1 0,12 17 0,-12-20 0,0-1 0,1 1 0,1-1 0,-1-1 0,1 0 0,1 0 0,-1-1 0,1 0 0,0 0 0,1-1 0,0 0 0,0-1 0,0-1 0,1 0 0,-1 0 0,1-1 0,0 0 0,0-1 0,12 0 0,-1-2 0,0-1 0,0-1 0,0-1 0,-1-1 0,29-8 0,-2-4 0,61-28 0,-58 20 0,-1-3 0,-1-3 0,-2-1 0,-1-2 0,-1-3 0,62-63 0,-70 61 0,90-94 0,-12-7 0,-103 121 0,-11 12 0,-7 10 0,-11 12 0,-2 9 0,1 0 0,1 2 0,1-1 0,1 2 0,-13 38 0,7-6 0,-19 97 0,19-41 0,18-97 0,1 0 0,1 0 0,0 0 0,4 22 0,-3-35 0,0 1 0,1 0 0,0-1 0,0 1 0,1-1 0,-1 0 0,1 0 0,1 0 0,-1 0 0,1 0 0,0-1 0,0 1 0,1-1 0,8 7 0,-7-7 0,0-1 0,0 0 0,0 0 0,1-1 0,0 0 0,-1 0 0,1 0 0,0-1 0,1 0 0,-1-1 0,0 1 0,0-1 0,11 0 0,-4-2 4,0 0-1,-1 0 1,1-1 0,-1-1-1,0 0 1,0-1-1,0-1 1,0 0-1,-1 0 1,0-1 0,0-1-1,16-11 1,-1-2-62,-1-2-1,-1-1 1,44-49 0,82-129-822,-18-18 479,-46 56-890,87-234 0,-115 239-2851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012"/>
    </inkml:context>
    <inkml:brush xml:id="br0">
      <inkml:brushProperty name="width" value="0.05" units="cm"/>
      <inkml:brushProperty name="height" value="0.05" units="cm"/>
      <inkml:brushProperty name="color" value="#E71224"/>
    </inkml:brush>
  </inkml:definitions>
  <inkml:trace contextRef="#ctx0" brushRef="#br0">407 1 24575,'-8'3'0,"4"0"0,1 0 0,0 0 0,0 0 0,1 0 0,-1 0 0,0 0 0,1 1 0,0-1 0,0 1 0,-3 5 0,1-1 0,-18 36 42,-27 75 1,-5 55-466,-17 98-991,12 4 0,-23 294 0,58-218 526,23-252 372,17 148 0,-10-203 551,20 78-1,-22-110 128,0-1-1,1 1 0,0-1 0,1 0 0,0 0 0,1 0 0,0-1 1,1 0-1,0-1 0,13 13 0,-17-20 33,0 1 0,0-1 0,1 0-1,0 0 1,-1 0 0,1-1 0,0 1 0,0-1 0,8 2 0,-10-4-87,1 1 0,0 0 1,0-1-1,0 0 0,0 0 1,-1 0-1,1 0 0,0-1 1,0 1-1,0-1 0,-1 0 1,1 0-1,0-1 1,3-1-1,2-2-156,-1-1 0,1 0 0,-1-1 0,0 0 0,-1 0 0,1-1 1,7-11-1,15-20-6642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381"/>
    </inkml:context>
    <inkml:brush xml:id="br0">
      <inkml:brushProperty name="width" value="0.05" units="cm"/>
      <inkml:brushProperty name="height" value="0.05" units="cm"/>
      <inkml:brushProperty name="color" value="#E71224"/>
    </inkml:brush>
  </inkml:definitions>
  <inkml:trace contextRef="#ctx0" brushRef="#br0">0 171 24575,'0'0'0,"5"0"0,5 2 0,15 3 0,25 3 0,31 0 0,28-3 0,14-5 0,1-7 0,-3-9 0,-3-10 0,4-17 0,-1-12 0,-21 4-8191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5.802"/>
    </inkml:context>
    <inkml:brush xml:id="br0">
      <inkml:brushProperty name="width" value="0.05" units="cm"/>
      <inkml:brushProperty name="height" value="0.05" units="cm"/>
      <inkml:brushProperty name="color" value="#E71224"/>
    </inkml:brush>
  </inkml:definitions>
  <inkml:trace contextRef="#ctx0" brushRef="#br0">0 3348 24575,'0'0'0,"0"0"0,12 0 0,5 1 0,1 0 0,-1-2 0,1 0 0,-1 0 0,0-2 0,1 0 0,28-10 0,-26 6 0,-1-2 0,1 0 0,-2-1 0,1-1 0,-1-1 0,17-15 0,8-10-110,-2-2 0,-2-2 0,-2-2-1,-1-1 1,29-49 0,-4-7-221,69-151 0,-86 147 140,-4-3 0,-4 0-1,-5-3 1,17-121 0,-27 81-128,-6 0 0,-8-236 0,-15 240 53,-34-192 1,19 222 87,-5 1 1,-47-121 0,15 94 1296,50 124-853,0 1 1,-1 0-1,0 0 1,-1 1-1,-23-22 0,30 33 55,-1 0 0,1 0 0,-11-5-1,15 9-376,-1 0 0,1 0 0,-1 0 0,0 0 0,1 0 0,-1 1-1,0-1 1,0 1 0,0 0 0,0-1 0,1 1 0,-1 0 0,0 0 0,0 0-1,0 0 1,0 0 0,0 0 0,-3 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2.028"/>
    </inkml:context>
    <inkml:brush xml:id="br0">
      <inkml:brushProperty name="width" value="0.05" units="cm"/>
      <inkml:brushProperty name="height" value="0.05" units="cm"/>
      <inkml:brushProperty name="color" value="#E71224"/>
    </inkml:brush>
  </inkml:definitions>
  <inkml:trace contextRef="#ctx0" brushRef="#br0">2880 149 24575,'-8'0'0,"0"-1"0,0-1 0,1 0 0,-1 0 0,0 0 0,1-1 0,0 0 0,0-1 0,-8-4 0,-17-7 0,-24-7 0,-1 2 0,-2 3 0,1 3 0,-2 2 0,1 2 0,-97-2 0,-330 12 0,-120 54 0,545-46 0,-70 20 0,98-19 0,0 2 0,0 1 0,-49 27 0,31-8 0,2 2 0,1 2 0,-56 53 0,-117 135 0,216-218 0,-91 106 0,80-88 0,1 0 0,1 0 0,-16 36 0,8-4 0,-19 75 0,-3 63 0,28-99 0,-5 150 0,19 93 0,3-272 0,0 9 0,4 1 0,3-1 0,18 75 0,-6-66 0,5-1 0,3-2 0,3 0 0,4-3 0,3 0 0,88 130 0,141 130 0,-229-297 0,2-1 0,2-2 0,1-2 0,2-2 0,1-2 0,1-2 0,2-2 0,0-2 0,2-3 0,1-1 0,0-3 0,97 20 0,-98-30 0,1-2 0,-1-2 0,1-2 0,0-3 0,-1-2 0,1-2 0,-1-3 0,0-1 0,-1-3 0,0-2 0,-1-3 0,-1-1 0,58-31 0,268-179 0,-358 217 0,171-125 0,-151 106 0,-1-2 0,57-69 0,-57 54 0,-2-3 0,-2 0 0,-3-2 0,29-70 0,-21 26 0,40-162 0,-53 145-61,-4-1-1,-6-1 1,-4 0-1,-8-121 1,-13 21-93,-51-266 0,14 238 121,33 177 16,-42-104 0,48 147 54,-1 1-1,-1 0 0,-1 0 1,-1 1-1,-1 1 1,0 1-1,-2 0 1,0 1-1,-1 0 1,-1 2-1,0 0 1,-2 1-1,-39-22 1,8 10 20,-2 3 0,-65-21 0,111 42-57,-1 1 0,0-1 0,0 1 0,0 1 0,0-1 0,0 2 0,0-1 0,0 1 0,0 0 0,0 1 0,0 0 0,0 1 0,-9 2 0,2 2-682,-20 9-1,-12 10-6143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4.199"/>
    </inkml:context>
    <inkml:brush xml:id="br0">
      <inkml:brushProperty name="width" value="0.05" units="cm"/>
      <inkml:brushProperty name="height" value="0.05" units="cm"/>
      <inkml:brushProperty name="color" value="#E71224"/>
    </inkml:brush>
  </inkml:definitions>
  <inkml:trace contextRef="#ctx0" brushRef="#br0">1 6774 24575,'29'-29'0,"70"-57"0,-58 48 0,70-49 0,-6 20 0,108-78 0,50-95 21,-97 80-143,-111 112 34,278-272-330,-168 129 418,35-40 0,-120 145-77,348-398-1048,206-290 482,-408 499 643,17-21 0,9 12 0,20 9 0,-96 100 0,561-506 0,-235 276 0,-270 240 0,16 27 0,184-106 0,-322 174 0,166-103 0,9 15 0,-202 120-10,106-33-1,91-11-35,-118 36 19,406-102 464,-418 122 63,1 6 1,0 7-1,247 9 1,-136 18-448,265 49 1,-440-44-54,126 45 0,35 4 0,-43-15 0,-176-44 0,-2 2 0,1 0 0,-2 2 0,40 25 0,-33-14 0,-1 0 0,53 52 0,-41-30 0,-1-2 0,72 59 0,-53-57 0,-15-12 0,71 66 0,-96-77 0,-7-7 0,20 17 0,-30-29 0,0 0 0,0-1 0,0 1 0,1-1 0,-1-1 0,1 1 0,0-1 0,12 4 0,31 8 0,-31-10-1365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9.037"/>
    </inkml:context>
    <inkml:brush xml:id="br0">
      <inkml:brushProperty name="width" value="0.05" units="cm"/>
      <inkml:brushProperty name="height" value="0.05" units="cm"/>
      <inkml:brushProperty name="color" value="#E71224"/>
    </inkml:brush>
  </inkml:definitions>
  <inkml:trace contextRef="#ctx0" brushRef="#br0">2134 127 24575,'-2'0'0,"1"-1"0,-1 1 0,1 0 0,0-1 0,-1 1 0,1-1 0,-1 0 0,1 1 0,0-1 0,0 0 0,-2-1 0,-3-2 0,-9-5 0,-8-6 0,-1 1 0,0 1 0,-40-16 0,32 20-30,-1 1 0,0 2 0,0 0 0,0 3 0,-65 1 0,23 6-138,-113 21 1,39 6 115,-144 50 1,229-60-150,-96 47 1,121-48 14,1 2 0,1 2 0,-51 41 0,50-31 129,2 1-1,2 1 1,-40 55 0,36-37 38,3 2 0,-30 64 0,19-18 38,5 1 0,-50 196 0,69-204-13,4 1 0,-7 123 0,21-142-29,4-1 0,4 1 1,17 103-1,-13-136-96,24 74 0,-23-95 93,0 0 1,1-1-1,2 0 0,25 36 1,-16-31 25,1-1 0,2-1 0,1-1 0,1-1 0,47 32 0,-23-23 0,1-2 0,83 35 0,-77-43-81,2-1 1,0-4 0,1-2-1,0-2 1,1-4 0,112 4 0,-95-13-14,0-4 0,-1-4 0,0-3 1,0-3-1,76-25 0,-68 13 94,122-58 0,-150 56 0,-1-2 0,98-73 0,-86 47 0,-3-2 0,-2-4 0,-3-2 0,-3-3 0,-3-2 0,53-88 0,-72 99 1,-4 0 0,-2-2 0,42-125 0,-59 142-1,-1-1 1,-2-1-1,-3 0 0,-1 0 1,-2 0-1,-6-84 1,-7 55-1,-3 0 0,-4 0 0,-2 2 0,-4 0 0,-2 1 0,-64-121 0,69 155 0,-2 2 0,-1 0 0,-2 2 0,-2 1 0,0 1 0,-2 1 0,-1 1 0,-2 2 0,0 1 0,-2 2 0,-1 1 0,0 1 0,-66-27 0,75 39 95,-1 0 0,-1 3 0,0 0 0,0 1 0,0 2-1,-1 1 1,1 2 0,-1 0 0,1 2 0,-1 1 0,1 1 0,-45 11 0,4 5-421,0 3-1,-123 58 1,107-38-4571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1.219"/>
    </inkml:context>
    <inkml:brush xml:id="br0">
      <inkml:brushProperty name="width" value="0.05" units="cm"/>
      <inkml:brushProperty name="height" value="0.05" units="cm"/>
      <inkml:brushProperty name="color" value="#E71224"/>
    </inkml:brush>
  </inkml:definitions>
  <inkml:trace contextRef="#ctx0" brushRef="#br0">121 7227 24575,'-3'0'0,"0"1"0,0 0 0,0 1 0,0-1 0,0 1 0,1-1 0,-1 1 0,0 0 0,1 0 0,-1 0 0,1 0 0,-3 3 0,-1 0 0,-2 3 0,-6 4 0,-14 16 0,25-25 0,0 1 0,0-1 0,0 1 0,1-1 0,0 1 0,0 0 0,0 0 0,0 0 0,1 0 0,-2 7 0,3-10 0,0-1 0,0 1 0,0 0 0,0-1 0,0 1 0,0-1 0,1 1 0,-1-1 0,0 1 0,0-1 0,1 1 0,-1-1 0,0 1 0,1-1 0,-1 1 0,1-1 0,-1 1 0,0-1 0,1 0 0,-1 1 0,1-1 0,-1 0 0,1 0 0,-1 1 0,1-1 0,0 0 0,-1 0 0,1 1 0,-1-1 0,1 0 0,-1 0 0,2 0 0,22 3 0,-21-2 0,21-1 0,0 0 0,0-1 0,1-1 0,31-8 0,100-32 0,123-59-692,-1-15-332,-162 67 876,533-249-2511,717-514 2659,-722 397 0,-123 81 0,60-52 0,-13-17 0,524-413 0,-520 419 0,12 21 0,-461 297 0,338-197 0,8 16 0,-186 104 0,-231 127-12,314-171-585,10 23-352,223-43 570,-218 84 447,-374 134-68,571-207 0,12 36 0,117 40 0,8 39 0,-32 4 0,-55-9 0,-4-25 0,-401 72 0,327-72 0,9 28 0,-127 50-502,465 12 1,-793 36 656,0 5-1,-1 4 1,191 46 0,-191-28 720,-2 4 0,179 86 0,150 122 3270,-324-179-4141,65 47-1,-151-94-3,-1 1 0,-1 1 0,0 1 0,-1 0-1,-2 2 1,17 23 0,-6 2 0,23 51 0,14 52 0,-7-16 0,-28-70 0,-3 2 0,-3 1 0,-3 1 0,-3 1 0,-2 0 0,-4 1 0,3 85 0,-14-119 0,-1 0 0,-1 0 0,-2 0 0,-11 40 0,-17 100 0,15-69 0,-68 261 0,67-299 0,2-11 0,-26 63 0,-84 156 0,85-194 0,-70 101 0,85-147 0,-2-2 0,-1-1 0,-44 36 0,30-28 0,28-25 0,1 1 0,1 1 0,-22 32 0,15-15 0,-18 42 0,-113 185 0,150-256 0,-2 1 0,1 1 0,0-1 0,0 1 0,0 0 0,1 0 0,0 0 0,1 0 0,0 0 0,0 0 0,0 10 0,1-16-9,-1 0 0,1 0 0,0 0 0,0 0 0,-1 0 1,1 0-1,0-1 0,-1 1 0,1 0 0,-1 0 0,1 0 0,-1-1 0,0 1 0,1 0 0,-1-1 0,0 1 0,1 0 0,-1-1 0,0 1 0,0-1 0,0 1 0,1-1 0,-1 1 0,0-1 0,0 0 0,-2 1 0,-2 1-1114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3.949"/>
    </inkml:context>
    <inkml:brush xml:id="br0">
      <inkml:brushProperty name="width" value="0.05" units="cm"/>
      <inkml:brushProperty name="height" value="0.05" units="cm"/>
      <inkml:brushProperty name="color" value="#E71224"/>
    </inkml:brush>
  </inkml:definitions>
  <inkml:trace contextRef="#ctx0" brushRef="#br0">1406 419 24575,'-18'0'0,"-16"2"0,-1 2 0,-50 11 0,36-5 0,-45 7 0,-133 45 0,185-47 0,1 2 0,0 1 0,1 3 0,1 1 0,-53 39 0,43-21-68,1 1 1,3 3-1,1 1 0,2 3 0,3 1 1,1 1-1,3 3 0,2 1 0,3 1 1,2 1-1,-23 66 0,31-62 68,2 2 0,3 0 0,3 1 0,2 0 0,3 1 0,3-1 0,7 113 0,6-98 0,4 0 0,3-2 0,48 139 0,-21-106 0,111 201 0,-109-236-189,3-1-1,3-3 1,3-2-1,3-2 0,3-3 1,2-2-1,90 66 1,-103-92 153,2-2-1,1-3 1,96 43 0,-80-47-70,0-3 0,125 25 0,-92-32 13,-1-5 0,2-4 1,-1-4-1,182-20 1,-217 9 92,-1-2 0,-1-4 0,0-2 0,-1-4 0,-1-1 0,98-51 0,-65 19 0,-3-4 0,-3-4 0,136-119 0,-175 131 0,-1-2 0,-3-2 0,-3-2 0,49-79 0,116-257 0,-163 291-42,-3-3 0,50-192 0,-79 238 24,-3-1 0,-2-1 1,-3 0-1,-3 0 0,-2 0 0,-15-117 0,-3 86 18,-4 0 0,-5 1 0,-56-131 0,55 160 0,-2 1 0,-4 2 0,-1 1 0,-68-81 0,46 72 0,-4 3 0,-133-108 0,147 135 0,0 2 0,-2 3 0,-2 1 0,0 3 0,-2 2 0,-1 3 0,-66-18 0,60 24 0,-107-13 0,137 25 0,-1 2 0,0 1 0,0 1 0,1 2 0,-48 10 0,42-3 0,1 1 1,1 2-1,-46 24 1,-89 63-27,49-18-827,19-8-2955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6.661"/>
    </inkml:context>
    <inkml:brush xml:id="br0">
      <inkml:brushProperty name="width" value="0.05" units="cm"/>
      <inkml:brushProperty name="height" value="0.05" units="cm"/>
      <inkml:brushProperty name="color" value="#E71224"/>
    </inkml:brush>
  </inkml:definitions>
  <inkml:trace contextRef="#ctx0" brushRef="#br0">1 9694 24575,'0'0'0,"0"0"0,1 4 0,4 5 0,1-1 0,0 0 0,1 1 0,0-2 0,0 1 0,12 9 0,-16-15 0,284 244 0,22-16-382,-205-162 20,128 61 0,235 62-334,17-38 261,-418-133 426,542 158-923,7-24-1,594 26-1195,-191-122 2128,2-37 0,-42 0 0,-916-19 0,1003 29 0,1-15 0,-72-21 0,-1-24 0,-912 25 0,818-52 0,-633 27 0,356-85 0,-217 0 23,-6-14-221,-210 66-351,552-142 404,-306 89 145,-12-31 0,159-118-76,-267 115 214,30-17 571,-15-28-753,-133 55 44,107-68 0,-222 157 0,319-215 0,-127 45 0,20-16 0,91-75 0,196-209 295,-397 334 1155,-11-8-1325,116-120-223,2 1 98,-164 156 0,113-134 0,44-64 0,-204 234 0,106-143 0,-33 87 0,8-9 0,33-74 0,15-20 0,-205 276 2,541-693 294,-500 630 496,51-101 1,20-78-926,-14 26 171,201-449 1388,-273 591-1077,-3-2 0,-5 0 0,17-102-1,13-166-348,-47 302 0,-2 0 0,-2 0 0,-3 0 0,-1 1 0,-12-60 0,7 57 0,-64-293 0,63 309 0,-2 1 0,-1 0 0,-2 0 0,-1 2 0,-1-1 0,-1 2 0,-37-45 0,-214-243 0,115 149 0,120 137 0,-1 1 0,-2 2 0,-40-24 0,15 16 0,-1 3 0,-95-34 0,126 56 0,1 2 0,-2 1 0,1 1 0,-47-2 0,-128 8 0,136 2 0,18-2 0,-4 1 0,-80 9 0,118-7 0,0 1 0,0 0 0,0 1 0,0 1 0,1 1 0,0 1 0,0 0 0,-20 14 0,13-4 0,1 0 0,2 2 0,-35 37 0,-48 76 0,75-94 0,-257 365 0,233-321 331,-13 18-2027,47-75-5130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427"/>
    </inkml:context>
    <inkml:brush xml:id="br0">
      <inkml:brushProperty name="width" value="0.05" units="cm"/>
      <inkml:brushProperty name="height" value="0.05" units="cm"/>
      <inkml:brushProperty name="color" value="#E71224"/>
    </inkml:brush>
  </inkml:definitions>
  <inkml:trace contextRef="#ctx0" brushRef="#br0">1437 265 24575,'-1'-9'0,"0"4"0,-1 1 0,1 0 0,-1 0 0,-1 1 0,1-1 0,0 0 0,-1 1 0,0-1 0,1 1 0,-7-5 0,3 1 0,-16-15 0,-1 0 0,0 2 0,-2 0 0,-46-27 0,51 36 0,0 0 0,-1 2 0,0 0 0,0 1 0,-1 2 0,0 0 0,-28-4 0,38 9 4,1 1 0,0-1 0,-1 2 0,1 0-1,0 0 1,0 1 0,0 0 0,-16 6 0,13-3 1,0 2 1,0-1 0,1 2 0,0-1-1,-19 16 1,1 5-92,2 1 0,1 1-1,-42 57 1,-4 16-413,4 3 0,-85 178 0,88-138 558,-75 246-1,108-268-100,5 1 1,-12 131-1,26-91-281,6 183 0,20-133 223,0 27 1523,-10-223-1202,-2 0 0,0 0 0,-1 0-1,-6 25 1,8-44-222,0 1-1,0-1 1,0 0-1,0 0 0,0 1 1,0-1-1,0 0 1,0 1-1,0-1 0,0 0 1,-1 1-1,1-1 1,0 0-1,0 0 1,0 1-1,0-1 0,-1 0 1,1 0-1,0 1 1,0-1-1,-1 0 1,1 0-1,0 0 0,0 0 1,-1 1-1,1-1 1,0 0-1,-1 0 1,1 0-1,0 0 0,0 0 1,-1 0-1,1 0 1,0 0-1,-1 0 1,1 0-1,-1 0 13,0 0 0,0-1 0,0 1 1,1-1-1,-1 0 0,0 1 0,0-1 0,1 0 0,-1 1 0,1-1 1,-1 0-1,0 0 0,-12-25-1463,4 4-5374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8.334"/>
    </inkml:context>
    <inkml:brush xml:id="br0">
      <inkml:brushProperty name="width" value="0.05" units="cm"/>
      <inkml:brushProperty name="height" value="0.05" units="cm"/>
      <inkml:brushProperty name="color" value="#E71224"/>
    </inkml:brush>
  </inkml:definitions>
  <inkml:trace contextRef="#ctx0" brushRef="#br0">1956 56 24575,'-6'-1'0,"0"1"0,0-1 0,0-1 0,0 1 0,-9-4 0,-7-1 0,-36-7-66,-1 2 0,0 3-1,-1 3 1,0 3 0,-80 6-1,56 4-32,1 4-1,0 4 1,-98 32-1,119-27 100,0 3 0,2 2 0,2 3 0,-92 60 0,82-41 0,3 3 0,2 3 0,-71 77 0,99-93 0,2 2 0,1 2 0,2 0 0,2 3 0,2 0 0,-32 78 0,46-92 0,1 0 0,2 1 0,1 0 0,2 1 0,1 0 0,1 0 0,2 0 0,2 0 0,1 1 0,1-1 0,10 49 0,0-36-56,1-1 0,3 0 0,1-1 0,3 0-1,1-2 1,2 0 0,2-2 0,2-1 0,1-1-1,2-1 1,44 42 0,-31-39-19,1-2 0,2-1 0,2-3 0,1-2 0,1-2 0,2-2 0,1-3 0,100 34 1,-90-41 74,0-3 0,1-3 0,0-2 0,1-3 0,0-4 0,0-2 0,0-2 0,0-4 0,0-2 0,94-25 0,-99 17 0,-1-4 0,-1-2 0,-1-2 0,-2-3 0,0-2 0,-2-3 0,-1-2 0,-1-2 0,-2-3 0,-2-1 0,51-55 0,-54 43 5,-1-1 0,-3-2 0,-2-2 1,53-106-1,-67 112-24,-3-1 0,-2-1 0,-2 0 0,-3-2 0,-1 0 0,5-67 0,-15 78-56,-2 1-1,-2-1 0,-1 0 0,-3 1 0,-1-1 1,-21-71-1,22 95 68,-2-1 0,0 2 0,-2-1 0,0 1-1,0 0 1,-2 1 0,0 0 0,-1 1 0,-1 0 0,0 1 0,-1 1 0,-1 0 0,-32-24 0,14 17-213,0 2 0,-1 1 0,-73-25 1,14 14-4194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101"/>
    </inkml:context>
    <inkml:brush xml:id="br0">
      <inkml:brushProperty name="width" value="0.05" units="cm"/>
      <inkml:brushProperty name="height" value="0.05" units="cm"/>
      <inkml:brushProperty name="color" value="#E71224"/>
    </inkml:brush>
  </inkml:definitions>
  <inkml:trace contextRef="#ctx0" brushRef="#br0">6594 4591 24575,'0'-3'0,"1"1"0,-1-1 0,1 0 0,0 0 0,0 1 0,0-1 0,0 1 0,2-4 0,4-8 0,-1-8 0,0 1 0,-1-1 0,-2 0 0,0 0 0,-2 0 0,0 0 0,-3-33 0,-3 9 0,-3 0 0,-20-70 0,18 82 0,-1 0 0,-2 1 0,-1 1 0,-2 0 0,-1 2 0,-1-1 0,-1 2 0,-2 1 0,-33-36 0,7 20-77,-1 1 0,-2 3 0,-79-49 0,-176-82-610,-208-69-131,373 185 598,-261-62 0,267 89 220,0 7 0,-2 6 0,-244 3 0,25 39 0,1 17 0,-51 5 0,-1-26 0,271-25 0,-1-5 0,2-7 0,-1-5 0,-225-64 0,280 58 0,1-4 0,1-3 0,2-4 0,2-3 0,1-4 0,2-2 0,2-3 0,2-4 0,3-2 0,2-3 0,3-3 0,2-2 0,-62-90 0,54 56-316,4-4 1,-60-132 0,67 106-158,-61-213-1,85 222 230,-28-238-1,41-124-99,19 406 527,1-54 780,-4 96-575,-1 0-1,-7-30 0,3 33-5907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805"/>
    </inkml:context>
    <inkml:brush xml:id="br0">
      <inkml:brushProperty name="width" value="0.05" units="cm"/>
      <inkml:brushProperty name="height" value="0.05" units="cm"/>
      <inkml:brushProperty name="color" value="#E71224"/>
    </inkml:brush>
  </inkml:definitions>
  <inkml:trace contextRef="#ctx0" brushRef="#br0">1102 0 24575,'-16'0'0,"-32"1"0,0 2 0,0 3 0,0 1 0,1 2 0,0 3 0,1 1 0,0 3 0,1 1 0,1 3 0,0 1 0,2 2 0,-64 47 0,60-36 0,0 3 0,3 1 0,1 3 0,-69 85 0,92-99 0,1 1 0,0 0 0,-24 61 0,33-66 0,1 1 0,1-1 0,2 1 0,0 1 0,2-1 0,-1 26 0,3-35 0,2 1 0,0-1 0,0 1 0,2-1 0,6 25 0,-6-32 0,0 1 0,0-1 0,1 1 0,0-1 0,1-1 0,0 1 0,0-1 0,1 1 0,0-2 0,0 1 0,8 6 0,-3-4 0,1-1 0,0 0 0,0-1 0,0-1 0,1 0 0,23 8 0,3-3 0,43 7 0,-14-7 0,-1-4 0,1-2 0,1-3 0,-1-3 0,71-11 0,-8-1-1365,-117 13-5461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0.720"/>
    </inkml:context>
    <inkml:brush xml:id="br0">
      <inkml:brushProperty name="width" value="0.05" units="cm"/>
      <inkml:brushProperty name="height" value="0.05" units="cm"/>
      <inkml:brushProperty name="color" value="#E71224"/>
    </inkml:brush>
  </inkml:definitions>
  <inkml:trace contextRef="#ctx0" brushRef="#br0">1 0 24575,'0'1'0,"-1"0"0,1 0 0,0 0 0,0 0 0,0 0 0,1 0 0,-1 0 0,0 0 0,0 0 0,0 0 0,1 0 0,0 1 0,-1 0 0,63 256 0,-54-201 0,-2 0 0,0 93 0,-11-89 0,-16 80 0,-1 2 0,19-117 88,-1 0-572,1 0-1,3 51 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2.588"/>
    </inkml:context>
    <inkml:brush xml:id="br0">
      <inkml:brushProperty name="width" value="0.05" units="cm"/>
      <inkml:brushProperty name="height" value="0.05" units="cm"/>
      <inkml:brushProperty name="color" value="#E71224"/>
    </inkml:brush>
  </inkml:definitions>
  <inkml:trace contextRef="#ctx0" brushRef="#br0">147 0 24575,'-4'89'0,"-3"-1"0,-35 154 0,-4-65 0,9-39 0,35-128 0,0-4 0,0 0 0,1 0 0,0 1 0,0-1 0,0 0 0,1 1 0,0-1 0,0 1 0,2 7 0,8-36 0,61-122 0,-8 19 0,-26 42 0,46-92 0,-80 169 0,1 0 0,-1 0 0,1 0 0,1 1 0,-1 0 0,1 0 0,6-6 0,-9 9 0,1 1 0,0-1 0,-1 1 0,1-1 0,0 1 0,0 0 0,0 0 0,0 0 0,0 0 0,0 0 0,0 1 0,0-1 0,0 1 0,0 0 0,0 0 0,0 0 0,0 1 0,4 0 0,-5-1 0,0 1 0,0 0 0,0 0 0,0 0 0,0 0 0,0 0 0,0 0 0,0 1 0,0-1 0,-1 0 0,1 1 0,-1 0 0,1-1 0,-1 1 0,1 0 0,1 3 0,2 4 0,-1 0 0,6 13 0,-7-14 0,21 46 0,22 58 0,-36-70 0,38-109 0,80-88 0,-81 101 0,-38 42 0,-2 4 0,0 0 0,0 0 0,16-12 0,-21 18 0,0 0 0,1 1 0,-1-1 0,1 1 0,0 0 0,-1 0 0,1 0 0,0 0 0,0 0 0,-1 1 0,1-1 0,0 1 0,0 0 0,0-1 0,0 1 0,0 1 0,0-1 0,5 1 0,-7 0 0,0-1 0,0 1 0,-1-1 0,1 1 0,0-1 0,0 1 0,0-1 0,0 1 0,-1 0 0,1-1 0,0 1 0,-1 0 0,1 0 0,0 0 0,-1-1 0,1 1 0,-1 0 0,0 0 0,1 1 0,6 21 0,-7-18 0,7 31 0,3 65 0,-8 40 0,-2-93 0,-1 158 0,1-203-227,0 0-1,0 0 1,0 1-1,1-1 1,0 4-1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3.411"/>
    </inkml:context>
    <inkml:brush xml:id="br0">
      <inkml:brushProperty name="width" value="0.05" units="cm"/>
      <inkml:brushProperty name="height" value="0.05" units="cm"/>
      <inkml:brushProperty name="color" value="#E71224"/>
    </inkml:brush>
  </inkml:definitions>
  <inkml:trace contextRef="#ctx0" brushRef="#br0">362 62 24575,'-6'0'0,"0"0"0,0 0 0,-1 0 0,1 0 0,0 1 0,-1 0 0,1 0 0,0 0 0,0 1 0,0 0 0,0 0 0,-7 4 0,-1 4 0,0 0 0,0 0 0,1 2 0,-20 21 0,-40 57 0,64-78 0,-52 73 0,54-73 0,0 0 0,1 0 0,0 1 0,1 0 0,-5 19 0,9-28 0,0 0 0,1 0 0,-1 0 0,1 0 0,0 0 0,1 0 0,-1 0 0,1 0 0,-1 0 0,1 0 0,1 0 0,-1 0 0,0 0 0,1 0 0,0-1 0,0 1 0,0-1 0,0 1 0,0-1 0,1 0 0,0 0 0,-1 0 0,1 0 0,0 0 0,1-1 0,-1 1 0,4 1 0,-1 0 0,0 0 0,0-1 0,0 0 0,0-1 0,1 1 0,0-1 0,-1 0 0,1-1 0,0 0 0,-1 0 0,1 0 0,0-1 0,0 0 0,0 0 0,10-2 0,-4-2 0,-1 0 0,0 0 0,0-1 0,-1-1 0,1 1 0,-1-2 0,0 0 0,17-14 0,-5 0 0,0-1 0,28-34 0,-23 21 0,24-39 0,-39 53 0,-2 0 0,0-1 0,13-36 0,-22 53 0,-1-1 0,0 1 0,0 0 0,0 0 0,0-1 0,-1 1 0,0 0 0,0-1 0,-1 1 0,1 0 0,-1 0 0,0-1 0,-1 1 0,1 0 0,-1 0 0,0 0 0,0 0 0,-6-8 0,4 8 0,1 0 0,-1 1 0,0 0 0,0-1 0,-1 1 0,0 1 0,1-1 0,-1 1 0,0 0 0,0 0 0,-1 0 0,1 1 0,-1-1 0,1 1 0,-1 1 0,-11-3 0,10 3 0,-1 1 0,1-1 0,0 2 0,-1-1 0,1 1 0,-1 0 0,1 0 0,0 1 0,0 0 0,-14 5 0,-17 11-455,0 1 0,-67 47 0,9 1-6371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6.651"/>
    </inkml:context>
    <inkml:brush xml:id="br0">
      <inkml:brushProperty name="width" value="0.05" units="cm"/>
      <inkml:brushProperty name="height" value="0.05" units="cm"/>
      <inkml:brushProperty name="color" value="#E71224"/>
    </inkml:brush>
  </inkml:definitions>
  <inkml:trace contextRef="#ctx0" brushRef="#br0">2083 25 24575,'-44'-13'0,"0"7"0,-1 2 0,-80 3 0,-88 21 0,97-2-152,0 5 0,2 5-1,1 6 1,-181 78 0,239-85 152,1 3 0,2 2 0,1 2 0,2 2 0,1 2 0,-67 71 0,62-51 0,3 1 0,3 4 0,2 1 0,-61 119 0,80-130 0,2 0 0,-29 103 0,43-119 0,3 1 0,0-1 0,3 1 0,1 1 0,3 52 0,4-46 0,2-1 0,3-1 0,0 1 0,3-2 0,2 1 0,1-2 0,3 0 0,1-1 0,2-1 0,1 0 0,2-2 0,2-1 0,55 60 0,-33-48-70,3-2 1,1-2-1,3-3 1,1-2 0,2-2-1,1-3 1,2-3 0,1-2-1,126 39 1,-127-51 6,1-2 0,0-4 0,1-2 0,0-2-1,0-4 1,1-2 0,-1-3 0,0-3 0,0-2 0,114-30 0,-132 23 12,0-3 0,-2-1 1,0-3-1,-1-1 0,-1-2 0,-2-2 0,60-49 0,-33 16-50,-3-3-1,-3-2 1,61-84-1,-58 62 102,69-127 0,-95 144 0,-3-3 0,39-119 0,-57 138 0,-3 0 0,-2-1 0,-3 0 0,3-83 0,-11 95 0,-1-1 0,-3 1 0,-1 0 0,-3 0 0,-1 0 0,-21-58 0,12 53 0,-3 0 0,-1 2 0,-2 1 0,-2 0 0,-2 2 0,-37-43 0,39 55 0,-2 1 0,-1 1 0,-1 2 0,-1 0 0,-1 3 0,-2 0 0,0 2 0,-44-19 0,46 26 0,0 1 0,-1 2 0,0 2 0,0 0 0,-1 3 0,0 0 0,-1 3 0,1 0 0,-56 5 0,42 3 44,0 2-1,1 3 1,0 1-1,-71 29 1,48-11-407,1 3 0,-74 48-1,42-15-3993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378"/>
    </inkml:context>
    <inkml:brush xml:id="br0">
      <inkml:brushProperty name="width" value="0.05" units="cm"/>
      <inkml:brushProperty name="height" value="0.05" units="cm"/>
      <inkml:brushProperty name="color" value="#E71224"/>
    </inkml:brush>
  </inkml:definitions>
  <inkml:trace contextRef="#ctx0" brushRef="#br0">1 1822 24575,'0'-1'0,"1"1"0,-1-1 0,0 0 0,1 0 0,-1 0 0,1 0 0,0 0 0,-1 1 0,1-1 0,0 0 0,-1 1 0,1-1 0,0 0 0,0 1 0,0-1 0,1 0 0,2-1 0,22-19 0,-2 0 0,0-1 0,32-40 0,54-83 0,-89 116 0,60-81 0,126-131 0,11 26 0,-154 158 0,112-77 0,-139 111 0,0 1 0,2 2 0,0 1 0,55-17 0,-62 27 0,0 1 0,0 1 0,0 2 0,1 1 0,-1 2 0,48 2 0,140 21 52,13 1-311,-115-19-77,173-16-1,116-51-25,-70-12 323,-5-21-35,-238 62 126,143-74 0,66-73-1784,-209 118-3476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979"/>
    </inkml:context>
    <inkml:brush xml:id="br0">
      <inkml:brushProperty name="width" value="0.05" units="cm"/>
      <inkml:brushProperty name="height" value="0.05" units="cm"/>
      <inkml:brushProperty name="color" value="#E71224"/>
    </inkml:brush>
  </inkml:definitions>
  <inkml:trace contextRef="#ctx0" brushRef="#br0">1478 71 24575,'-9'-16'0,"6"12"0,-1 0 0,1 1 0,-1-1 0,-1 1 0,1-1 0,0 1 0,-1 1 0,1-1 0,-1 1 0,0-1 0,0 1 0,0 1 0,0-1 0,-7-1 0,-10-1 0,0 2 0,-27-1 0,31 2 0,-45-1-51,-1 4-1,1 2 0,0 3 1,1 2-1,-79 23 0,73-12-10,1 3 0,0 4 0,2 2 0,-91 56 0,125-66 62,1 2 0,1 1 0,1 2 0,1 0 0,2 2 0,0 1 0,2 1 0,0 1 0,3 1 0,-31 56 0,34-53 0,1 1 0,2 1 0,1 0 0,2 1 0,-7 38 0,16-65 0,1 1 0,0-1 0,1 0 0,0 1 0,0-1 0,1 0 0,3 13 0,-2-15 0,0 0 0,1 0 0,-1 0 0,2-1 0,-1 1 0,1-1 0,0 0 0,0 0 0,9 10 0,-1-4 0,0-1 0,0 0 0,1-1 0,0-1 0,1 0 0,24 12 0,-3-6 0,68 21 0,-30-18-331,0-3 0,1-3 1,0-3-1,136-3 0,295-50-2307,-322 16-641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1.662"/>
    </inkml:context>
    <inkml:brush xml:id="br0">
      <inkml:brushProperty name="width" value="0.05" units="cm"/>
      <inkml:brushProperty name="height" value="0.05" units="cm"/>
      <inkml:brushProperty name="color" value="#E71224"/>
    </inkml:brush>
  </inkml:definitions>
  <inkml:trace contextRef="#ctx0" brushRef="#br0">1672 130 24575,'-1'-1'0,"0"-1"0,0 1 0,0 0 0,-1-1 0,1 1 0,0 0 0,-1 0 0,-1-1 0,0-1 0,-9-7 0,-1 1 0,-1 0 0,0 0 0,0 2 0,0-1 0,-25-7 0,2 4 0,-60-12 0,61 17 0,0 2 0,0 1 0,-1 2 0,1 2 0,0 1 0,0 1 0,0 3 0,0 0 0,-55 19 0,39-7-111,2 2 0,0 3 0,1 1 0,1 3-1,1 2 1,2 2 0,1 1 0,-75 73 0,68-49-13,2 1 0,2 3 0,3 2 1,3 1-1,3 3 0,2 0 0,4 3 0,2 1 1,4 0-1,3 3 0,-27 143 0,42-161 111,4 1 0,1-1-1,3 1 1,3-1 0,2 1 0,2-1-1,3-1 1,2 0 0,23 63 0,-23-85-66,1 0 1,2-1 0,1-1 0,2-1-1,0 0 1,2-1 0,1-1-1,45 44 1,-38-46 83,1-1 1,1-1-1,1-2 0,1 0 0,1-3 1,0-1-1,67 25 0,-39-23-98,0-3 1,2-3-1,-1-2 0,1-3 0,1-2 1,75-4-1,-68-5-15,-1-4-1,1-2 1,-2-4 0,0-2 0,94-35 0,-96 23 107,0-3 0,-2-3 1,-1-3-1,-2-2 0,-2-3 1,87-77-1,-82 57 6,-2-3-1,-3-3 1,-4-2-1,96-152 0,-121 168 11,-3-2-1,-2-1 1,25-79-1,-38 92-8,-2 0-1,-2-1 0,-2 0 0,-2-1 0,0-58 1,-6 77 94,-1 0 0,-1 0 0,-1 0 0,-1 1 0,-2-1 0,0 1 0,-2 1 0,-1 0 1,0 0-1,-2 1 0,-1 0 0,-1 1 0,0 0 0,-2 2 0,0-1 0,-2 2 0,0 0 1,-1 2-1,-1 0 0,-39-27 0,32 28-90,0 2 0,-1 0 1,0 2-1,-1 1 0,0 1 0,-1 1 1,0 2-1,0 1 0,-1 1 0,-34 0 1,10 4 120,0 3 0,1 2 1,-1 2-1,-97 25 1,15 7-1231,21-1-4393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792"/>
    </inkml:context>
    <inkml:brush xml:id="br0">
      <inkml:brushProperty name="width" value="0.05" units="cm"/>
      <inkml:brushProperty name="height" value="0.05" units="cm"/>
      <inkml:brushProperty name="color" value="#E71224"/>
    </inkml:brush>
  </inkml:definitions>
  <inkml:trace contextRef="#ctx0" brushRef="#br0">0 46 24575,'1'-1'0,"-1"0"0,1 0 0,0 0 0,-1-1 0,1 1 0,0 0 0,0 0 0,0 0 0,0 1 0,-1-1 0,1 0 0,0 0 0,1 0 0,-1 1 0,0-1 0,2-1 0,-2 2 0,8-5 0,-1 1 0,1 1 0,0-1 0,-1 2 0,1-1 0,1 1 0,15-1 0,68 0 0,47 17 0,-45-2 0,-43-8 0,0 3 0,71 18 0,-112-22 30,107 27-1425,-82-23-5431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2.365"/>
    </inkml:context>
    <inkml:brush xml:id="br0">
      <inkml:brushProperty name="width" value="0.05" units="cm"/>
      <inkml:brushProperty name="height" value="0.05" units="cm"/>
      <inkml:brushProperty name="color" value="#E71224"/>
    </inkml:brush>
  </inkml:definitions>
  <inkml:trace contextRef="#ctx0" brushRef="#br0">1 550 24575,'1'-4'0,"-1"-1"0,1 0 0,1 1 0,-1-1 0,1 1 0,0-1 0,0 1 0,0 0 0,1 0 0,-1 0 0,1 0 0,4-5 0,1-1 0,16-22 0,2 1 0,1 2 0,1 0 0,2 2 0,44-32 0,-14 17 0,2 4 0,71-33 0,-82 47 0,1 2 0,84-24 0,-101 38 0,1 0 0,0 3 0,1 0 0,71 3 0,-73 4 0,-1 1 0,0 2 0,0 2 0,64 21 0,-70-18 0,-2 2 0,1 1 0,-2 1 0,0 1 0,-1 1 0,29 25 0,89 92 28,-22-19-169,-57-59-161,137 90 1,-152-117 308,0-2 0,1-2 0,2-2 0,53 15-1,-22-15-6,0-4 0,2-3 0,0-4 0,167 0 0,-70-19 0,230-40 0,-171 16-1251,-131 20-5007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3.203"/>
    </inkml:context>
    <inkml:brush xml:id="br0">
      <inkml:brushProperty name="width" value="0.05" units="cm"/>
      <inkml:brushProperty name="height" value="0.05" units="cm"/>
      <inkml:brushProperty name="color" value="#E71224"/>
    </inkml:brush>
  </inkml:definitions>
  <inkml:trace contextRef="#ctx0" brushRef="#br0">1434 26 24575,'-19'-3'0,"-29"-5"0,0 1 0,-92 1 0,103 6 0,-41-1 0,1 4 0,-1 3 0,-78 16 0,103-10 0,0 2 0,1 2 0,0 2 0,2 3 0,-54 30 0,62-27 0,1 2 0,-61 52 0,75-55 0,1 2 0,1 1 0,2 1 0,-26 38 0,40-51 0,1 0 0,0 0 0,-10 28 0,16-35 0,0-1 0,0 1 0,1 0 0,0 0 0,0 1 0,0-1 0,1 0 0,0 0 0,0 0 0,1 0 0,1 8 0,-1-12 0,0 0 0,0 0 0,1 0 0,-1 0 0,1 0 0,-1 0 0,1 0 0,0 0 0,0-1 0,0 1 0,1-1 0,3 4 0,-2-2 0,1-1 0,-1 0 0,1-1 0,0 1 0,0-1 0,0 0 0,5 2 0,5 0 0,0-1 0,1-1 0,-1 0 0,23-1 0,-10-1 0,0-1 0,0-2 0,-1-1 0,1-1 0,-1-1 0,0-1 0,0-2 0,-1 0 0,0-2 0,-1-1 0,0-1 0,-1-1 0,26-20 0,6-10 0,91-94 0,29-70 0,-172 202 0,2-2 0,-6 8 0,0 0 0,0 0 0,0 0 0,0 0 0,0 0 0,0 0 0,0 0 0,0 1 0,0-1 0,0 0 0,0 0 0,0 0 0,0 0 0,0 0 0,0 0 0,0 0 0,0 0 0,0 0 0,0 1 0,0-1 0,0 0 0,0 0 0,0 0 0,0 0 0,0 0 0,0 0 0,0 0 0,1 0 0,-1 0 0,0 0 0,0 0 0,0 0 0,0 1 0,0-1 0,0 0 0,0 0 0,0 0 0,0 0 0,0 0 0,0 0 0,0 0 0,1 0 0,-1 0 0,0 0 0,0 0 0,0 0 0,0 0 0,0 0 0,0 0 0,0 0 0,0 0 0,0 0 0,0 0 0,1 0 0,-1 0 0,0 0 0,0 0 0,0 0 0,0 0 0,0 0 0,0 0 0,0 0 0,0 0 0,0-1 0,1 11 0,1-1 0,-1 1 0,1-1 0,1 0 0,0 0 0,0 0 0,7 13 0,4 4 0,18 27 0,-18-33 0,0 0 0,1-1 0,26 24 0,-30-33 0,1 0 0,0-1 0,1 0 0,0-1 0,0 0 0,25 9 0,-8-6 114,0-2 0,51 8 0,64 1-1821,-60-10-5119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8.825"/>
    </inkml:context>
    <inkml:brush xml:id="br0">
      <inkml:brushProperty name="width" value="0.05" units="cm"/>
      <inkml:brushProperty name="height" value="0.05" units="cm"/>
      <inkml:brushProperty name="color" value="#E71224"/>
    </inkml:brush>
  </inkml:definitions>
  <inkml:trace contextRef="#ctx0" brushRef="#br0">2256 71 24575,'-73'3'0,"-16"1"0,-218-41 0,164 15 0,59 12-87,1 4 0,-1 3-1,-1 4 1,-132 19-1,157-10 34,1 3-1,0 2 1,1 3-1,1 3 0,1 1 1,1 4-1,-62 38 1,65-29 54,2 2 0,1 2 0,2 2 0,2 2 0,2 3 0,2 1 0,2 1 0,-61 100 0,84-119-20,1-1 0,2 2 1,1 0-1,1 0 1,1 1-1,-10 58 1,17-63 3,1 0 1,1 0 0,1 0 0,1 0-1,1 1 1,2-1 0,0-1 0,15 47-1,-3-31-46,1 0-1,2-2 1,2 0-1,1-1 1,2-1-1,1-1 1,57 59-1,-36-48-37,2-2 0,2-3 0,2-1 0,92 53 0,-85-62 62,2-2 0,1-2 0,1-3 0,1-3 0,128 25 0,-114-34-63,1-4 1,0-4 0,0-3-1,137-13 1,-124-2 27,-1-3 0,0-5 0,-2-3-1,0-5 1,-2-3 0,-1-4 0,-2-4 0,-2-3 0,115-81 0,-141 83 84,94-92 0,-113 95 1,-1-3 0,-3 0 0,30-49 0,-43 57-2,-1-2-1,-2 0 1,-1-1 0,20-66-1,-28 71-5,-2-1-1,-1 0 0,-1 0 0,-2 0 0,-1 0 0,-4-45 0,-1 46-3,-2 0 0,-1 1 0,-1-1 0,-2 1 0,0 1 0,-3 0 0,-28-50 0,13 34 0,-2 2 0,-2 0 0,-68-69 0,72 85 9,-2 0 0,-1 2 0,-1 1-1,-2 1 1,0 2 0,-1 2 0,-71-30 0,81 40 1,-1 1 0,0 1 0,0 1 0,-1 2 0,0 0 0,1 2 0,-1 1 0,0 1 0,0 1 0,0 1 0,0 2 0,-43 11 0,53-10-36,0 1-1,0 1 1,1 1-1,0 0 0,-27 20 1,3 4-4738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0.381"/>
    </inkml:context>
    <inkml:brush xml:id="br0">
      <inkml:brushProperty name="width" value="0.05" units="cm"/>
      <inkml:brushProperty name="height" value="0.05" units="cm"/>
      <inkml:brushProperty name="color" value="#E71224"/>
    </inkml:brush>
  </inkml:definitions>
  <inkml:trace contextRef="#ctx0" brushRef="#br0">0 2006 24575,'4'-11'0,"3"-4"0,1 0 0,15-21 0,-7 13 0,28-41-45,3 1 0,3 3 0,69-66 1,34-16-796,5 7 1,214-140-1,-247 198 517,3 5 0,170-67 0,291-59-647,-457 164 759,156-19-1,-220 45 104,0 4 0,0 2 0,1 3 0,85 13 0,-100-5 108,0 2 0,-1 3 0,0 2 0,-1 3 0,-1 1 0,59 34 0,110 84 0,-9 17 0,91 60 0,-214-161 0,2-3 0,2-4 0,117 41 0,-126-60 0,1-3 0,2-4 0,0-4 0,100 7 0,-84-19-96,1-4 0,-1-4 0,0-5 0,0-5 0,-2-4 0,0-4 0,0-5 0,135-54 0,191-125-321,-24-42 193,-251 140 530,268-245 1,-376 310-66,233-208 1928,-232 211-205,-23 19-1823,25-17 1,-25 23-6498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1.192"/>
    </inkml:context>
    <inkml:brush xml:id="br0">
      <inkml:brushProperty name="width" value="0.05" units="cm"/>
      <inkml:brushProperty name="height" value="0.05" units="cm"/>
      <inkml:brushProperty name="color" value="#E71224"/>
    </inkml:brush>
  </inkml:definitions>
  <inkml:trace contextRef="#ctx0" brushRef="#br0">147 1 24575,'-26'479'-260,"-31"-5"-145,26-232 325,3 22 452,24-186-185,7 109-1,-3-187-186,0 0 0,-1 1 0,1-1 0,0 0 0,0 0 0,0 0 0,0 0 0,0 1 0,0-1 0,0 0 0,0 0 0,0 0 0,0 0 0,0 1 0,0-1 0,0 0 0,0 0 0,0 0 0,0 0 0,0 1 0,1-1 0,-1 0 0,0 0 0,0 0 0,0 0 0,0 1 0,0-1 0,0 0 0,0 0 0,0 0 0,1 0 0,-1 0 0,0 0 0,0 0 0,0 1 0,0-1 0,1 0 0,-1 0 0,0 0 0,0 0 0,0 0 0,0 0 0,0 0 0,1 0 0,-1 0 0,0 0 0,0 0 0,0 0 0,1 0 0,-1 0 0,0 0 0,8-8 0,-3 3 0,55-48 0,3 2 0,2 2 0,116-64 0,-152 97 0,1 1 0,1 2 0,48-15 0,-60 23 0,0 0 0,1 2 0,0 1 0,0 0 0,-1 1 0,1 1 0,24 3 0,-17 1 0,-1 1 0,-1 1 0,1 1 0,-1 2 0,0 0 0,-1 2 0,0 0 0,-1 2 0,0 0 0,40 32 0,-55-38 0,-1 0 0,0 1 0,0-1 0,11 16 0,-16-20 0,0 0 0,-1 0 0,1 0 0,-1 1 0,0-1 0,0 0 0,0 0 0,0 1 0,0-1 0,-1 1 0,1-1 0,-1 1 0,0-1 0,0 0 0,-1 1 0,1-1 0,0 1 0,-2 3 0,0-1 0,-1 1 0,0-1 0,0 1 0,-1-1 0,0 0 0,0 0 0,-5 6 0,-38 36 0,41-43 0,-30 28 0,-2-2 0,-1-1 0,-2-3 0,-76 41 0,78-50 0,-1-2 0,0-1 0,-1-2 0,0-1 0,-75 9 0,91-19-124,-1-1 0,1-1 0,-1-1 0,1-1 0,-1-1 0,1-2-1,0 0 1,1-2 0,-1 0 0,-28-14 0,37 13-6702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3.312"/>
    </inkml:context>
    <inkml:brush xml:id="br0">
      <inkml:brushProperty name="width" value="0.05" units="cm"/>
      <inkml:brushProperty name="height" value="0.05" units="cm"/>
      <inkml:brushProperty name="color" value="#E71224"/>
    </inkml:brush>
  </inkml:definitions>
  <inkml:trace contextRef="#ctx0" brushRef="#br0">421 1 24575,'0'0'0,"0"0"0,0 0 0,-9 0 0,-6 0 0,-1 0 0,0 1 0,0 1 0,1 1 0,-1 0 0,1 1 0,0 1 0,-24 11 0,16-5 0,1 1 0,1 1 0,0 1 0,-30 27 0,40-30 0,-1 0 0,1 0 0,1 2 0,0-1 0,1 1 0,1 1 0,0-1 0,-9 22 0,14-25 0,0-1 0,0 1 0,1 0 0,1 0 0,0 0 0,0 0 0,1 0 0,0 0 0,1 0 0,0 0 0,1 0 0,0 0 0,0 0 0,5 11 0,-2-7 0,1-1 0,0 0 0,0 0 0,2-1 0,0 0 0,0 0 0,1-1 0,0 0 0,16 14 0,-20-20 0,0-1 0,0 0 0,1 0 0,0 0 0,0-1 0,0 0 0,0 0 0,0-1 0,0 1 0,13 1 0,-11-3 0,0 0 0,0 0 0,0-1 0,0-1 0,0 1 0,0-1 0,0-1 0,15-4 0,10-5 0,-1-2 0,-1-1 0,0-1 0,-1-2 0,45-33 0,-64 42 0,0-1 0,-1 0 0,0 0 0,0-1 0,9-14 0,-16 20 0,0-1 0,0-1 0,0 1 0,0 0 0,-1-1 0,0 1 0,0-1 0,-1 0 0,1 0 0,-1 1 0,0-1 0,-1 0 0,0 0 0,0-9 0,-2 3 0,0 0 0,-1 0 0,0 0 0,-1 0 0,0 1 0,-1-1 0,-1 1 0,-6-11 0,1 5 0,-1 0 0,0 1 0,-1 0 0,-17-15 0,26 27 31,-1 0 0,1 0 0,-1 1 0,1 0 0,-1 0 0,0 0 0,0 0 0,-1 1 1,1 0-1,-9-3 0,10 5-138,0-1 0,-1 1 1,1-1-1,0 1 0,0 1 1,0-1-1,0 0 0,0 1 1,0 0-1,0 0 0,0 0 1,0 1-1,0-1 0,0 1 1,-3 2-1,-14 10-6719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7.615"/>
    </inkml:context>
    <inkml:brush xml:id="br0">
      <inkml:brushProperty name="width" value="0.05" units="cm"/>
      <inkml:brushProperty name="height" value="0.05" units="cm"/>
      <inkml:brushProperty name="color" value="#E71224"/>
    </inkml:brush>
  </inkml:definitions>
  <inkml:trace contextRef="#ctx0" brushRef="#br0">2298 181 24575,'-11'0'0,"-15"-4"0,0-1 0,-32-10 0,-52-22 0,62 20 0,-30-9-136,-1 4 0,-118-19 1,141 34 53,0 2 0,0 3 1,-1 3-1,-85 11 1,71-1-29,0 4 0,0 3 0,2 3 0,0 2 0,2 4 0,1 3 0,1 3 0,2 2 0,-78 57 0,80-45 66,2 3 0,3 2 0,1 3 0,-73 96 0,104-118 13,1 2 0,2 0 0,2 2 1,1 0-1,1 1 0,3 0 0,-20 79 1,29-86 9,0-1 0,2 1 1,1 0-1,1 0 1,2 1-1,1-1 1,2-1-1,1 1 1,1 0-1,2-1 1,13 34-1,-4-23-53,3 0 0,1-1 0,2-2-1,2 0 1,1-2 0,2 0 0,2-2 0,66 59-1,-46-51-36,2-2 0,2-3-1,2-2 1,1-2 0,95 39-1,-81-46 51,0-2 0,2-3 0,0-4 0,1-3-1,0-3 1,1-3 0,0-4 0,114-7 0,-107-5-8,0-3 0,-1-4 0,0-3 0,-2-4 0,0-3 1,-2-4-1,119-61 0,-128 52 51,-2-3 0,-1-2-1,-3-3 1,-1-3 0,70-74 0,-87 75-25,-3-1 0,-1-2 0,-3-1 0,-2-3 0,-3 0 0,47-110 1,-57 107 63,-2-2 0,-2 0 0,-4-1 0,-2-1 0,-2 0 0,1-70 0,-11 111 178,-1 0 0,-1 0 0,0 0 0,-2 1 0,0-1 0,-2 1 0,-10-28 0,9 32-70,-1 0 0,0 1 0,-1 0 0,-1 0-1,0 1 1,-1 1 0,-1-1 0,0 2 0,-15-13 0,11 12-132,-1 1 0,1 1 0,-2 1 1,0 0-1,0 1 0,0 1 0,-1 1 0,-1 1 0,-29-6 0,17 6 27,-1 3 0,1 0 0,-1 2 0,0 1 0,-35 6 0,-64 14-638,17 5-4632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8.328"/>
    </inkml:context>
    <inkml:brush xml:id="br0">
      <inkml:brushProperty name="width" value="0.05" units="cm"/>
      <inkml:brushProperty name="height" value="0.05" units="cm"/>
      <inkml:brushProperty name="color" value="#E71224"/>
    </inkml:brush>
  </inkml:definitions>
  <inkml:trace contextRef="#ctx0" brushRef="#br0">1 410 24575,'12'-8'0,"-2"3"0,20-13 0,248-139 0,-167 104 0,227-73 0,-296 114 0,1 2 0,0 2 0,1 2 0,76-1 0,-89 8 0,1 2 0,-1 0 0,0 2 0,0 1 0,-1 2 0,0 1 0,41 18 0,-20-2-125,-1 2 0,76 56 0,82 81-250,-65-42 379,34 27-113,7-12-1002,-115-93 1009,2-3 1,88 37-1,-99-53 118,0-4-1,1-2 0,84 15 0,-74-24-15,0-2 0,1-4 0,-1-3 0,105-12 0,-88-1 0,0-3 0,-1-5 0,97-35 0,83-51-66,-7-14-55,199-82 128,-435 193 41,31-7-1,-28 11-5943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9.138"/>
    </inkml:context>
    <inkml:brush xml:id="br0">
      <inkml:brushProperty name="width" value="0.05" units="cm"/>
      <inkml:brushProperty name="height" value="0.05" units="cm"/>
      <inkml:brushProperty name="color" value="#E71224"/>
    </inkml:brush>
  </inkml:definitions>
  <inkml:trace contextRef="#ctx0" brushRef="#br0">427 1 24575,'-1'0'0,"0"1"0,-1 0 0,1 0 0,0-1 0,0 1 0,0 0 0,0 0 0,0 0 0,0 1 0,0-1 0,0 0 0,0 0 0,1 0 0,-1 1 0,0-1 0,1 0 0,-1 1 0,0 1 0,-2 3 0,-14 37 0,1 0 0,-16 74 0,22-79 0,-124 570-742,28 7 0,30-7 369,61 2 1575,16-586-547,2-27-655,0 1 0,0-1 0,0 0 0,4-5 0,112-149 0,19-24 0,-15 33 0,145-134 0,-256 271 0,0 0 0,1 0 0,0 1 0,1 0 0,0 1 0,21-9 0,-30 16 0,1 0 0,-1 0 0,0 1 0,1-1 0,-1 1 0,1 0 0,-1 1 0,1 0 0,-1-1 0,1 2 0,0-1 0,-1 1 0,1 0 0,-1 0 0,1 0 0,-1 1 0,0 0 0,0 0 0,0 0 0,0 0 0,0 1 0,7 5 0,-4-2 0,-1 0 0,0 1 0,0 0 0,0 0 0,-1 1 0,0-1 0,-1 1 0,5 10 0,5 10 0,11 35 0,-23-56 0,72 223 0,-47-137 0,58 132 0,-81-213 0,2 0 0,-1 0 0,16 19 0,-19-27 0,1 0 0,-1 0 0,1-1 0,0 0 0,0 1 0,0-1 0,1-1 0,-1 1 0,1-1 0,-1 0 0,1 0 0,0 0 0,5 1 0,-3-1 0,0-1 0,0-1 0,0 1 0,0-1 0,0 0 0,0-1 0,0 0 0,0 0 0,9-2 0,0-2 0,0-1 0,30-15 0,55-40-1365,-6-7-5461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18.616"/>
    </inkml:context>
    <inkml:brush xml:id="br0">
      <inkml:brushProperty name="width" value="0.05" units="cm"/>
      <inkml:brushProperty name="height" value="0.05" units="cm"/>
      <inkml:brushProperty name="color" value="#E71224"/>
    </inkml:brush>
  </inkml:definitions>
  <inkml:trace contextRef="#ctx0" brushRef="#br0">1 1 24575,'1'0'0,"1"1"0,-1 0 0,0-1 0,1 1 0,-1 0 0,0 0 0,0 0 0,0 0 0,0 0 0,0 0 0,0 1 0,0-1 0,0 0 0,0 0 0,0 1 0,0 2 0,3 2 0,96 146 0,-90-136 0,-2 0 0,0 1 0,6 18 0,-5-14 0,17 34 0,47 60 0,34 60 0,-97-155 0,2-1 0,0 0 0,27 30 0,-32-38 0,1-1 0,-1 1 0,5 12 0,8 13 0,-6-15 0,18 41 0,-31-61-62,-1-1 0,0 0 0,0 1 0,0-1 0,0 1 0,0-1 0,1 0 0,-1 1 0,0-1 0,0 1 0,0-1 0,1 0-1,-1 1 1,0-1 0,1 0 0,-1 1 0,0-1 0,1 0 0,-1 0 0,0 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a:t>
            </a:fld>
            <a:endParaRPr lang="en-US" dirty="0"/>
          </a:p>
        </p:txBody>
      </p:sp>
    </p:spTree>
    <p:extLst>
      <p:ext uri="{BB962C8B-B14F-4D97-AF65-F5344CB8AC3E}">
        <p14:creationId xmlns:p14="http://schemas.microsoft.com/office/powerpoint/2010/main" val="361642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28</a:t>
            </a:fld>
            <a:endParaRPr lang="en-US" dirty="0"/>
          </a:p>
        </p:txBody>
      </p:sp>
    </p:spTree>
    <p:extLst>
      <p:ext uri="{BB962C8B-B14F-4D97-AF65-F5344CB8AC3E}">
        <p14:creationId xmlns:p14="http://schemas.microsoft.com/office/powerpoint/2010/main" val="3200873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PROCESS before? Heard of PROCESS?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434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36</a:t>
            </a:fld>
            <a:endParaRPr lang="en-US" dirty="0"/>
          </a:p>
        </p:txBody>
      </p:sp>
    </p:spTree>
    <p:extLst>
      <p:ext uri="{BB962C8B-B14F-4D97-AF65-F5344CB8AC3E}">
        <p14:creationId xmlns:p14="http://schemas.microsoft.com/office/powerpoint/2010/main" val="328618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37</a:t>
            </a:fld>
            <a:endParaRPr lang="en-US" dirty="0"/>
          </a:p>
        </p:txBody>
      </p:sp>
    </p:spTree>
    <p:extLst>
      <p:ext uri="{BB962C8B-B14F-4D97-AF65-F5344CB8AC3E}">
        <p14:creationId xmlns:p14="http://schemas.microsoft.com/office/powerpoint/2010/main" val="2264902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38</a:t>
            </a:fld>
            <a:endParaRPr lang="en-US" dirty="0"/>
          </a:p>
        </p:txBody>
      </p:sp>
    </p:spTree>
    <p:extLst>
      <p:ext uri="{BB962C8B-B14F-4D97-AF65-F5344CB8AC3E}">
        <p14:creationId xmlns:p14="http://schemas.microsoft.com/office/powerpoint/2010/main" val="2445314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49</a:t>
            </a:fld>
            <a:endParaRPr lang="en-US" dirty="0"/>
          </a:p>
        </p:txBody>
      </p:sp>
    </p:spTree>
    <p:extLst>
      <p:ext uri="{BB962C8B-B14F-4D97-AF65-F5344CB8AC3E}">
        <p14:creationId xmlns:p14="http://schemas.microsoft.com/office/powerpoint/2010/main" val="3061120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50</a:t>
            </a:fld>
            <a:endParaRPr lang="en-US" dirty="0"/>
          </a:p>
        </p:txBody>
      </p:sp>
    </p:spTree>
    <p:extLst>
      <p:ext uri="{BB962C8B-B14F-4D97-AF65-F5344CB8AC3E}">
        <p14:creationId xmlns:p14="http://schemas.microsoft.com/office/powerpoint/2010/main" val="835859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51</a:t>
            </a:fld>
            <a:endParaRPr lang="en-US" dirty="0"/>
          </a:p>
        </p:txBody>
      </p:sp>
    </p:spTree>
    <p:extLst>
      <p:ext uri="{BB962C8B-B14F-4D97-AF65-F5344CB8AC3E}">
        <p14:creationId xmlns:p14="http://schemas.microsoft.com/office/powerpoint/2010/main" val="162708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55</a:t>
            </a:fld>
            <a:endParaRPr lang="en-US" dirty="0"/>
          </a:p>
        </p:txBody>
      </p:sp>
    </p:spTree>
    <p:extLst>
      <p:ext uri="{BB962C8B-B14F-4D97-AF65-F5344CB8AC3E}">
        <p14:creationId xmlns:p14="http://schemas.microsoft.com/office/powerpoint/2010/main" val="1261188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57</a:t>
            </a:fld>
            <a:endParaRPr lang="en-US" dirty="0"/>
          </a:p>
        </p:txBody>
      </p:sp>
    </p:spTree>
    <p:extLst>
      <p:ext uri="{BB962C8B-B14F-4D97-AF65-F5344CB8AC3E}">
        <p14:creationId xmlns:p14="http://schemas.microsoft.com/office/powerpoint/2010/main" val="4098413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Introduction</a:t>
            </a:r>
            <a:endParaRPr lang="de-DE" dirty="0"/>
          </a:p>
          <a:p>
            <a:endParaRPr lang="de-DE" dirty="0"/>
          </a:p>
          <a:p>
            <a:r>
              <a:rPr lang="de-DE" dirty="0"/>
              <a:t>	Name</a:t>
            </a:r>
          </a:p>
          <a:p>
            <a:r>
              <a:rPr lang="de-DE" dirty="0"/>
              <a:t>	Location</a:t>
            </a:r>
          </a:p>
          <a:p>
            <a:r>
              <a:rPr lang="de-DE" dirty="0"/>
              <a:t>	</a:t>
            </a:r>
            <a:br>
              <a:rPr lang="de-DE" dirty="0"/>
            </a:br>
            <a:r>
              <a:rPr lang="de-DE" dirty="0"/>
              <a:t>	„</a:t>
            </a:r>
            <a:r>
              <a:rPr lang="de-DE" dirty="0" err="1"/>
              <a:t>One</a:t>
            </a:r>
            <a:r>
              <a:rPr lang="de-DE" dirty="0"/>
              <a:t> </a:t>
            </a:r>
            <a:r>
              <a:rPr lang="de-DE" dirty="0" err="1"/>
              <a:t>thing</a:t>
            </a:r>
            <a:r>
              <a:rPr lang="de-DE" dirty="0"/>
              <a:t> </a:t>
            </a:r>
            <a:r>
              <a:rPr lang="de-DE" dirty="0" err="1"/>
              <a:t>that</a:t>
            </a:r>
            <a:r>
              <a:rPr lang="de-DE" dirty="0"/>
              <a:t> </a:t>
            </a:r>
            <a:r>
              <a:rPr lang="de-DE" dirty="0" err="1"/>
              <a:t>you</a:t>
            </a:r>
            <a:r>
              <a:rPr lang="de-DE" dirty="0"/>
              <a:t> </a:t>
            </a:r>
            <a:r>
              <a:rPr lang="de-DE" dirty="0" err="1"/>
              <a:t>would</a:t>
            </a:r>
            <a:r>
              <a:rPr lang="de-DE" dirty="0"/>
              <a:t> like </a:t>
            </a:r>
            <a:r>
              <a:rPr lang="de-DE" dirty="0" err="1"/>
              <a:t>to</a:t>
            </a:r>
            <a:r>
              <a:rPr lang="de-DE" dirty="0"/>
              <a:t> </a:t>
            </a:r>
            <a:r>
              <a:rPr lang="de-DE" dirty="0" err="1"/>
              <a:t>learn</a:t>
            </a:r>
            <a:r>
              <a:rPr lang="de-DE" dirty="0"/>
              <a:t>“</a:t>
            </a:r>
          </a:p>
          <a:p>
            <a:r>
              <a:rPr lang="de-DE" dirty="0"/>
              <a:t>	„This </a:t>
            </a:r>
            <a:r>
              <a:rPr lang="de-DE" dirty="0" err="1"/>
              <a:t>workshop</a:t>
            </a:r>
            <a:r>
              <a:rPr lang="de-DE" dirty="0"/>
              <a:t> will </a:t>
            </a:r>
            <a:r>
              <a:rPr lang="de-DE" dirty="0" err="1"/>
              <a:t>be</a:t>
            </a:r>
            <a:r>
              <a:rPr lang="de-DE" dirty="0"/>
              <a:t> a </a:t>
            </a:r>
            <a:r>
              <a:rPr lang="de-DE" dirty="0" err="1"/>
              <a:t>success</a:t>
            </a:r>
            <a:r>
              <a:rPr lang="de-DE" dirty="0"/>
              <a:t> for </a:t>
            </a:r>
            <a:r>
              <a:rPr lang="de-DE" dirty="0" err="1"/>
              <a:t>me</a:t>
            </a:r>
            <a:r>
              <a:rPr lang="de-DE" dirty="0"/>
              <a:t> </a:t>
            </a:r>
            <a:r>
              <a:rPr lang="de-DE" dirty="0" err="1"/>
              <a:t>if</a:t>
            </a:r>
            <a:r>
              <a:rPr lang="de-DE" dirty="0"/>
              <a:t>…“</a:t>
            </a:r>
          </a:p>
          <a:p>
            <a:r>
              <a:rPr lang="de-DE" dirty="0"/>
              <a:t>	</a:t>
            </a:r>
          </a:p>
          <a:p>
            <a:r>
              <a:rPr lang="de-DE" dirty="0"/>
              <a:t>	</a:t>
            </a:r>
          </a:p>
        </p:txBody>
      </p:sp>
      <p:sp>
        <p:nvSpPr>
          <p:cNvPr id="4" name="Slide Number Placeholder 3"/>
          <p:cNvSpPr>
            <a:spLocks noGrp="1"/>
          </p:cNvSpPr>
          <p:nvPr>
            <p:ph type="sldNum" sz="quarter" idx="5"/>
          </p:nvPr>
        </p:nvSpPr>
        <p:spPr/>
        <p:txBody>
          <a:bodyPr/>
          <a:lstStyle/>
          <a:p>
            <a:fld id="{2E6DE88F-1F85-4A27-9D34-D74A50E7B0DA}" type="slidenum">
              <a:rPr lang="en-US" smtClean="0"/>
              <a:t>2</a:t>
            </a:fld>
            <a:endParaRPr lang="en-US" dirty="0"/>
          </a:p>
        </p:txBody>
      </p:sp>
    </p:spTree>
    <p:extLst>
      <p:ext uri="{BB962C8B-B14F-4D97-AF65-F5344CB8AC3E}">
        <p14:creationId xmlns:p14="http://schemas.microsoft.com/office/powerpoint/2010/main" val="319724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used / heard of potential outcomes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818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287446-EA91-4597-A17A-7868E30179C0}" type="slidenum">
              <a:rPr lang="en-US" altLang="en-US" smtClean="0"/>
              <a:pPr>
                <a:spcBef>
                  <a:spcPct val="0"/>
                </a:spcBef>
              </a:pPr>
              <a:t>62</a:t>
            </a:fld>
            <a:endParaRPr lang="en-US" altLang="en-US"/>
          </a:p>
        </p:txBody>
      </p:sp>
    </p:spTree>
    <p:extLst>
      <p:ext uri="{BB962C8B-B14F-4D97-AF65-F5344CB8AC3E}">
        <p14:creationId xmlns:p14="http://schemas.microsoft.com/office/powerpoint/2010/main" val="3010188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60FD206-E2DF-4031-84AF-13AB0CAA8D0D}" type="slidenum">
              <a:rPr lang="en-US" altLang="en-US" smtClean="0"/>
              <a:pPr>
                <a:spcBef>
                  <a:spcPct val="0"/>
                </a:spcBef>
              </a:pPr>
              <a:t>63</a:t>
            </a:fld>
            <a:endParaRPr lang="en-US" altLang="en-US"/>
          </a:p>
        </p:txBody>
      </p:sp>
    </p:spTree>
    <p:extLst>
      <p:ext uri="{BB962C8B-B14F-4D97-AF65-F5344CB8AC3E}">
        <p14:creationId xmlns:p14="http://schemas.microsoft.com/office/powerpoint/2010/main" val="4061028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ED681C-F130-4885-8D9C-478715CB292F}" type="slidenum">
              <a:rPr lang="en-US" altLang="en-US" smtClean="0"/>
              <a:pPr>
                <a:spcBef>
                  <a:spcPct val="0"/>
                </a:spcBef>
              </a:pPr>
              <a:t>64</a:t>
            </a:fld>
            <a:endParaRPr lang="en-US" altLang="en-US"/>
          </a:p>
        </p:txBody>
      </p:sp>
    </p:spTree>
    <p:extLst>
      <p:ext uri="{BB962C8B-B14F-4D97-AF65-F5344CB8AC3E}">
        <p14:creationId xmlns:p14="http://schemas.microsoft.com/office/powerpoint/2010/main" val="3830012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E083FA-C87F-4CC5-98B9-17FBADEA80AB}" type="slidenum">
              <a:rPr lang="en-US" altLang="en-US" smtClean="0"/>
              <a:pPr>
                <a:spcBef>
                  <a:spcPct val="0"/>
                </a:spcBef>
              </a:pPr>
              <a:t>65</a:t>
            </a:fld>
            <a:endParaRPr lang="en-US" altLang="en-US"/>
          </a:p>
        </p:txBody>
      </p:sp>
    </p:spTree>
    <p:extLst>
      <p:ext uri="{BB962C8B-B14F-4D97-AF65-F5344CB8AC3E}">
        <p14:creationId xmlns:p14="http://schemas.microsoft.com/office/powerpoint/2010/main" val="701232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938530-8794-4EDD-AE5D-F0AC26AFE3EE}" type="slidenum">
              <a:rPr lang="en-US" altLang="en-US" smtClean="0"/>
              <a:pPr>
                <a:spcBef>
                  <a:spcPct val="0"/>
                </a:spcBef>
              </a:pPr>
              <a:t>66</a:t>
            </a:fld>
            <a:endParaRPr lang="en-US" altLang="en-US"/>
          </a:p>
        </p:txBody>
      </p:sp>
    </p:spTree>
    <p:extLst>
      <p:ext uri="{BB962C8B-B14F-4D97-AF65-F5344CB8AC3E}">
        <p14:creationId xmlns:p14="http://schemas.microsoft.com/office/powerpoint/2010/main" val="534417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7500" lnSpcReduction="20000"/>
          </a:bodyPr>
          <a:lstStyle/>
          <a:p>
            <a:pPr eaLnBrk="1" fontAlgn="auto" hangingPunct="1">
              <a:spcBef>
                <a:spcPts val="0"/>
              </a:spcBef>
              <a:spcAft>
                <a:spcPts val="0"/>
              </a:spcAft>
              <a:defRPr/>
            </a:pPr>
            <a:r>
              <a:rPr lang="en-US" dirty="0"/>
              <a:t>The randomized controlled trial has been called the gold standard for causal inference, because a randomized experiment has desirable properties to infer causal relationships from observed  associations. </a:t>
            </a:r>
          </a:p>
          <a:p>
            <a:pPr eaLnBrk="1" fontAlgn="auto" hangingPunct="1">
              <a:spcBef>
                <a:spcPts val="0"/>
              </a:spcBef>
              <a:spcAft>
                <a:spcPts val="0"/>
              </a:spcAft>
              <a:defRPr/>
            </a:pPr>
            <a:r>
              <a:rPr lang="en-US" dirty="0"/>
              <a:t>A properly conducted randomized experiment allows for causal claims. </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Now, we cannot always randomized treatments, but there still phenomena that we are interested in and that we would like to study. Does that mean that we are unable or even should not study a phenomenon because we can’t randomize? No – but we have to be careful about the implications of non-randomization.</a:t>
            </a:r>
          </a:p>
          <a:p>
            <a:pPr eaLnBrk="1" fontAlgn="auto" hangingPunct="1">
              <a:spcBef>
                <a:spcPts val="0"/>
              </a:spcBef>
              <a:spcAft>
                <a:spcPts val="0"/>
              </a:spcAft>
              <a:defRPr/>
            </a:pPr>
            <a:r>
              <a:rPr lang="en-US" dirty="0"/>
              <a:t>Here are a few examples of instances where we can’t randomize:</a:t>
            </a:r>
          </a:p>
          <a:p>
            <a:pPr eaLnBrk="1" fontAlgn="auto" hangingPunct="1">
              <a:spcBef>
                <a:spcPts val="0"/>
              </a:spcBef>
              <a:spcAft>
                <a:spcPts val="0"/>
              </a:spcAft>
              <a:defRPr/>
            </a:pPr>
            <a:r>
              <a:rPr lang="en-US" dirty="0"/>
              <a:t>Trials where treatment is offered to community at large – for example a social justice oriented program that is offered to everybody who needs it, and maybe our main interest is to help the community, but we still might be interested in evaluating the effectiveness of the program</a:t>
            </a:r>
          </a:p>
          <a:p>
            <a:pPr eaLnBrk="1" fontAlgn="auto" hangingPunct="1">
              <a:spcBef>
                <a:spcPts val="0"/>
              </a:spcBef>
              <a:spcAft>
                <a:spcPts val="0"/>
              </a:spcAft>
              <a:defRPr/>
            </a:pPr>
            <a:r>
              <a:rPr lang="en-US" dirty="0"/>
              <a:t>Stakeholders do not permit randomization – I live in Arizona and we currently have a lot of TV ads warning people about the dangers of using methemphatimes. The people from Montana who fund this study are mainly interested in putting these ads on TV, but they don’t want to randomize this (granted, it would be very hard to do). </a:t>
            </a:r>
          </a:p>
          <a:p>
            <a:pPr eaLnBrk="1" fontAlgn="auto" hangingPunct="1">
              <a:spcBef>
                <a:spcPts val="0"/>
              </a:spcBef>
              <a:spcAft>
                <a:spcPts val="0"/>
              </a:spcAft>
              <a:defRPr/>
            </a:pPr>
            <a:r>
              <a:rPr lang="en-US" dirty="0"/>
              <a:t>Ethical or legal considerations</a:t>
            </a:r>
          </a:p>
          <a:p>
            <a:pPr eaLnBrk="1" fontAlgn="auto" hangingPunct="1">
              <a:spcBef>
                <a:spcPts val="0"/>
              </a:spcBef>
              <a:spcAft>
                <a:spcPts val="0"/>
              </a:spcAft>
              <a:defRPr/>
            </a:pPr>
            <a:r>
              <a:rPr lang="en-US" dirty="0"/>
              <a:t>Naturally occurring phenomena – you obviously can’t randomly assign cities to be hit by Hurricane Katrina, but there are numerous studies out there that tried to assess effects on hurricane victims</a:t>
            </a:r>
          </a:p>
          <a:p>
            <a:pPr eaLnBrk="1" fontAlgn="auto" hangingPunct="1">
              <a:spcBef>
                <a:spcPts val="0"/>
              </a:spcBef>
              <a:spcAft>
                <a:spcPts val="0"/>
              </a:spcAft>
              <a:defRPr/>
            </a:pPr>
            <a:r>
              <a:rPr lang="en-US" dirty="0"/>
              <a:t>Broken randomized experiments – Even if you randomize a treatment, as soon as you leave the confinement of a laboratory the randomization can break down. Attrition, or even differential attrition can occur, non-compliance (meaning people don’t do what they are supposed to do under the treatment) can occur, or treatments can diffuse to the control group. This is an important category, because just because you randomize a treatment does not mean that everything will work out that way.</a:t>
            </a:r>
          </a:p>
          <a:p>
            <a:pPr eaLnBrk="1" fontAlgn="auto" hangingPunct="1">
              <a:spcBef>
                <a:spcPts val="0"/>
              </a:spcBef>
              <a:spcAft>
                <a:spcPts val="0"/>
              </a:spcAft>
              <a:defRPr/>
            </a:pPr>
            <a:r>
              <a:rPr lang="en-US" dirty="0"/>
              <a:t>As a consultant at the ASU School of Social Work I worked with a colleague that randomized a treatment for immigrant families , but the randomization occurred at the treatment delivery site. Upon inspecting the data it became clear that the treatment administrators actually gave the treatment more often to families that were in greater need. </a:t>
            </a: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7B9EE8-87DA-43B8-946D-3DAF77EF6B69}" type="slidenum">
              <a:rPr lang="en-US" altLang="en-US" smtClean="0"/>
              <a:pPr>
                <a:spcBef>
                  <a:spcPct val="0"/>
                </a:spcBef>
              </a:pPr>
              <a:t>67</a:t>
            </a:fld>
            <a:endParaRPr lang="en-US" altLang="en-US"/>
          </a:p>
        </p:txBody>
      </p:sp>
    </p:spTree>
    <p:extLst>
      <p:ext uri="{BB962C8B-B14F-4D97-AF65-F5344CB8AC3E}">
        <p14:creationId xmlns:p14="http://schemas.microsoft.com/office/powerpoint/2010/main" val="3153349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2D0547-D366-4454-AF2F-F5B8080D6C0A}" type="slidenum">
              <a:rPr lang="en-US" altLang="en-US" smtClean="0"/>
              <a:pPr>
                <a:spcBef>
                  <a:spcPct val="0"/>
                </a:spcBef>
              </a:pPr>
              <a:t>68</a:t>
            </a:fld>
            <a:endParaRPr lang="en-US" altLang="en-US"/>
          </a:p>
        </p:txBody>
      </p:sp>
    </p:spTree>
    <p:extLst>
      <p:ext uri="{BB962C8B-B14F-4D97-AF65-F5344CB8AC3E}">
        <p14:creationId xmlns:p14="http://schemas.microsoft.com/office/powerpoint/2010/main" val="715406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A240EDC-73FB-4157-8E81-0DCA82AD74E2}" type="slidenum">
              <a:rPr lang="en-US" altLang="en-US" smtClean="0"/>
              <a:pPr>
                <a:spcBef>
                  <a:spcPct val="0"/>
                </a:spcBef>
              </a:pPr>
              <a:t>70</a:t>
            </a:fld>
            <a:endParaRPr lang="en-US" altLang="en-US"/>
          </a:p>
        </p:txBody>
      </p:sp>
    </p:spTree>
    <p:extLst>
      <p:ext uri="{BB962C8B-B14F-4D97-AF65-F5344CB8AC3E}">
        <p14:creationId xmlns:p14="http://schemas.microsoft.com/office/powerpoint/2010/main" val="3729753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28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2688183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687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DAGs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30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103</a:t>
            </a:fld>
            <a:endParaRPr lang="en-US" dirty="0"/>
          </a:p>
        </p:txBody>
      </p:sp>
    </p:spTree>
    <p:extLst>
      <p:ext uri="{BB962C8B-B14F-4D97-AF65-F5344CB8AC3E}">
        <p14:creationId xmlns:p14="http://schemas.microsoft.com/office/powerpoint/2010/main" val="2265490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600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back-door criterion on the next slid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925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127</a:t>
            </a:fld>
            <a:endParaRPr lang="en-US" dirty="0"/>
          </a:p>
        </p:txBody>
      </p:sp>
    </p:spTree>
    <p:extLst>
      <p:ext uri="{BB962C8B-B14F-4D97-AF65-F5344CB8AC3E}">
        <p14:creationId xmlns:p14="http://schemas.microsoft.com/office/powerpoint/2010/main" val="3445681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130</a:t>
            </a:fld>
            <a:endParaRPr lang="en-US" dirty="0"/>
          </a:p>
        </p:txBody>
      </p:sp>
    </p:spTree>
    <p:extLst>
      <p:ext uri="{BB962C8B-B14F-4D97-AF65-F5344CB8AC3E}">
        <p14:creationId xmlns:p14="http://schemas.microsoft.com/office/powerpoint/2010/main" val="2027884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132</a:t>
            </a:fld>
            <a:endParaRPr lang="en-US" dirty="0"/>
          </a:p>
        </p:txBody>
      </p:sp>
    </p:spTree>
    <p:extLst>
      <p:ext uri="{BB962C8B-B14F-4D97-AF65-F5344CB8AC3E}">
        <p14:creationId xmlns:p14="http://schemas.microsoft.com/office/powerpoint/2010/main" val="2100557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133</a:t>
            </a:fld>
            <a:endParaRPr lang="en-US" dirty="0"/>
          </a:p>
        </p:txBody>
      </p:sp>
    </p:spTree>
    <p:extLst>
      <p:ext uri="{BB962C8B-B14F-4D97-AF65-F5344CB8AC3E}">
        <p14:creationId xmlns:p14="http://schemas.microsoft.com/office/powerpoint/2010/main" val="3357716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cross-world counterfactuals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For </a:t>
            </a:r>
            <a:r>
              <a:rPr lang="de-DE" dirty="0" err="1"/>
              <a:t>yourself</a:t>
            </a:r>
            <a:r>
              <a:rPr lang="de-DE" dirty="0"/>
              <a:t>:</a:t>
            </a:r>
            <a:br>
              <a:rPr lang="de-DE" dirty="0"/>
            </a:br>
            <a:r>
              <a:rPr lang="de-DE" dirty="0"/>
              <a:t>Name</a:t>
            </a:r>
            <a:br>
              <a:rPr lang="de-DE" dirty="0"/>
            </a:br>
            <a:r>
              <a:rPr lang="de-DE" dirty="0" err="1"/>
              <a:t>Discipline</a:t>
            </a:r>
            <a:br>
              <a:rPr lang="de-DE" dirty="0"/>
            </a:br>
            <a:r>
              <a:rPr lang="de-DE" dirty="0"/>
              <a:t>Rank</a:t>
            </a:r>
            <a:br>
              <a:rPr lang="de-DE" dirty="0"/>
            </a:br>
            <a:r>
              <a:rPr lang="de-DE" dirty="0"/>
              <a:t>Location</a:t>
            </a:r>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21580742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potential outcomes and what you have learned so far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895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the NATURAL DIRECT EFFET / NATURAL INDIRECT EFFECT / PURE DIRECT AND DIRECT EFFECT?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388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189</a:t>
            </a:fld>
            <a:endParaRPr lang="en-US" dirty="0"/>
          </a:p>
        </p:txBody>
      </p:sp>
    </p:spTree>
    <p:extLst>
      <p:ext uri="{BB962C8B-B14F-4D97-AF65-F5344CB8AC3E}">
        <p14:creationId xmlns:p14="http://schemas.microsoft.com/office/powerpoint/2010/main" val="3526108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190</a:t>
            </a:fld>
            <a:endParaRPr lang="en-US" dirty="0"/>
          </a:p>
        </p:txBody>
      </p:sp>
    </p:spTree>
    <p:extLst>
      <p:ext uri="{BB962C8B-B14F-4D97-AF65-F5344CB8AC3E}">
        <p14:creationId xmlns:p14="http://schemas.microsoft.com/office/powerpoint/2010/main" val="1907364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191</a:t>
            </a:fld>
            <a:endParaRPr lang="en-US" dirty="0"/>
          </a:p>
        </p:txBody>
      </p:sp>
    </p:spTree>
    <p:extLst>
      <p:ext uri="{BB962C8B-B14F-4D97-AF65-F5344CB8AC3E}">
        <p14:creationId xmlns:p14="http://schemas.microsoft.com/office/powerpoint/2010/main" val="723496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192</a:t>
            </a:fld>
            <a:endParaRPr lang="en-US" dirty="0"/>
          </a:p>
        </p:txBody>
      </p:sp>
    </p:spTree>
    <p:extLst>
      <p:ext uri="{BB962C8B-B14F-4D97-AF65-F5344CB8AC3E}">
        <p14:creationId xmlns:p14="http://schemas.microsoft.com/office/powerpoint/2010/main" val="3166975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193</a:t>
            </a:fld>
            <a:endParaRPr lang="en-US" dirty="0"/>
          </a:p>
        </p:txBody>
      </p:sp>
    </p:spTree>
    <p:extLst>
      <p:ext uri="{BB962C8B-B14F-4D97-AF65-F5344CB8AC3E}">
        <p14:creationId xmlns:p14="http://schemas.microsoft.com/office/powerpoint/2010/main" val="1143607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194</a:t>
            </a:fld>
            <a:endParaRPr lang="en-US" dirty="0"/>
          </a:p>
        </p:txBody>
      </p:sp>
    </p:spTree>
    <p:extLst>
      <p:ext uri="{BB962C8B-B14F-4D97-AF65-F5344CB8AC3E}">
        <p14:creationId xmlns:p14="http://schemas.microsoft.com/office/powerpoint/2010/main" val="34246724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195</a:t>
            </a:fld>
            <a:endParaRPr lang="en-US" dirty="0"/>
          </a:p>
        </p:txBody>
      </p:sp>
    </p:spTree>
    <p:extLst>
      <p:ext uri="{BB962C8B-B14F-4D97-AF65-F5344CB8AC3E}">
        <p14:creationId xmlns:p14="http://schemas.microsoft.com/office/powerpoint/2010/main" val="3890111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196</a:t>
            </a:fld>
            <a:endParaRPr lang="en-US" dirty="0"/>
          </a:p>
        </p:txBody>
      </p:sp>
    </p:spTree>
    <p:extLst>
      <p:ext uri="{BB962C8B-B14F-4D97-AF65-F5344CB8AC3E}">
        <p14:creationId xmlns:p14="http://schemas.microsoft.com/office/powerpoint/2010/main" val="2557653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2023: title – 400+</a:t>
            </a:r>
          </a:p>
          <a:p>
            <a:r>
              <a:rPr lang="en-US" dirty="0"/>
              <a:t>2023: text – 170,000</a:t>
            </a:r>
          </a:p>
        </p:txBody>
      </p:sp>
      <p:sp>
        <p:nvSpPr>
          <p:cNvPr id="4" name="Slide Number Placeholder 3"/>
          <p:cNvSpPr>
            <a:spLocks noGrp="1"/>
          </p:cNvSpPr>
          <p:nvPr>
            <p:ph type="sldNum" sz="quarter" idx="5"/>
          </p:nvPr>
        </p:nvSpPr>
        <p:spPr/>
        <p:txBody>
          <a:bodyPr/>
          <a:lstStyle/>
          <a:p>
            <a:fld id="{2E6DE88F-1F85-4A27-9D34-D74A50E7B0DA}" type="slidenum">
              <a:rPr lang="en-US" smtClean="0"/>
              <a:t>13</a:t>
            </a:fld>
            <a:endParaRPr lang="en-US" dirty="0"/>
          </a:p>
        </p:txBody>
      </p:sp>
    </p:spTree>
    <p:extLst>
      <p:ext uri="{BB962C8B-B14F-4D97-AF65-F5344CB8AC3E}">
        <p14:creationId xmlns:p14="http://schemas.microsoft.com/office/powerpoint/2010/main" val="2043439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197</a:t>
            </a:fld>
            <a:endParaRPr lang="en-US" dirty="0"/>
          </a:p>
        </p:txBody>
      </p:sp>
    </p:spTree>
    <p:extLst>
      <p:ext uri="{BB962C8B-B14F-4D97-AF65-F5344CB8AC3E}">
        <p14:creationId xmlns:p14="http://schemas.microsoft.com/office/powerpoint/2010/main" val="477920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0AC8D-A2DD-3998-E919-88B9786BE6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64CFC-CBC3-5A8B-42D4-EE637C880B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A4708E-3E00-C3AC-8D74-0A7318AA7E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14E806-A7E0-7876-0FB8-B4FCAA24844B}"/>
              </a:ext>
            </a:extLst>
          </p:cNvPr>
          <p:cNvSpPr>
            <a:spLocks noGrp="1"/>
          </p:cNvSpPr>
          <p:nvPr>
            <p:ph type="sldNum" sz="quarter" idx="5"/>
          </p:nvPr>
        </p:nvSpPr>
        <p:spPr/>
        <p:txBody>
          <a:bodyPr/>
          <a:lstStyle/>
          <a:p>
            <a:fld id="{2E6DE88F-1F85-4A27-9D34-D74A50E7B0DA}" type="slidenum">
              <a:rPr lang="en-US" smtClean="0"/>
              <a:t>199</a:t>
            </a:fld>
            <a:endParaRPr lang="en-US" dirty="0"/>
          </a:p>
        </p:txBody>
      </p:sp>
    </p:spTree>
    <p:extLst>
      <p:ext uri="{BB962C8B-B14F-4D97-AF65-F5344CB8AC3E}">
        <p14:creationId xmlns:p14="http://schemas.microsoft.com/office/powerpoint/2010/main" val="154082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2F187-3C04-B5CB-44D2-9A679B451B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59E63-09E0-CE14-C2F2-1E9BDC8A61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103DF-538A-EC50-3C8C-2B5DAEA056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538415-84A3-6730-E2B8-E4E44F4CD0ED}"/>
              </a:ext>
            </a:extLst>
          </p:cNvPr>
          <p:cNvSpPr>
            <a:spLocks noGrp="1"/>
          </p:cNvSpPr>
          <p:nvPr>
            <p:ph type="sldNum" sz="quarter" idx="5"/>
          </p:nvPr>
        </p:nvSpPr>
        <p:spPr/>
        <p:txBody>
          <a:bodyPr/>
          <a:lstStyle/>
          <a:p>
            <a:fld id="{2E6DE88F-1F85-4A27-9D34-D74A50E7B0DA}" type="slidenum">
              <a:rPr lang="en-US" smtClean="0"/>
              <a:t>200</a:t>
            </a:fld>
            <a:endParaRPr lang="en-US" dirty="0"/>
          </a:p>
        </p:txBody>
      </p:sp>
    </p:spTree>
    <p:extLst>
      <p:ext uri="{BB962C8B-B14F-4D97-AF65-F5344CB8AC3E}">
        <p14:creationId xmlns:p14="http://schemas.microsoft.com/office/powerpoint/2010/main" val="30425974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96B2D-EA58-E217-6146-773F51490E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4ACA69-5DE4-7DD7-48E4-027AD68CDC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9D51D6-8099-A882-843A-2BC9D38ECA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8E1294-B85B-5DF6-6EE7-1796B2B2467B}"/>
              </a:ext>
            </a:extLst>
          </p:cNvPr>
          <p:cNvSpPr>
            <a:spLocks noGrp="1"/>
          </p:cNvSpPr>
          <p:nvPr>
            <p:ph type="sldNum" sz="quarter" idx="5"/>
          </p:nvPr>
        </p:nvSpPr>
        <p:spPr/>
        <p:txBody>
          <a:bodyPr/>
          <a:lstStyle/>
          <a:p>
            <a:fld id="{2E6DE88F-1F85-4A27-9D34-D74A50E7B0DA}" type="slidenum">
              <a:rPr lang="en-US" smtClean="0"/>
              <a:t>201</a:t>
            </a:fld>
            <a:endParaRPr lang="en-US" dirty="0"/>
          </a:p>
        </p:txBody>
      </p:sp>
    </p:spTree>
    <p:extLst>
      <p:ext uri="{BB962C8B-B14F-4D97-AF65-F5344CB8AC3E}">
        <p14:creationId xmlns:p14="http://schemas.microsoft.com/office/powerpoint/2010/main" val="41101593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65627-38BF-9C09-2305-687F7A261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58F99B-6843-3450-C947-6CF2CC4442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108CD5-0FAB-18FD-DF38-DA1AD12769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CEF117-9CED-A2D1-0C60-302A28D13212}"/>
              </a:ext>
            </a:extLst>
          </p:cNvPr>
          <p:cNvSpPr>
            <a:spLocks noGrp="1"/>
          </p:cNvSpPr>
          <p:nvPr>
            <p:ph type="sldNum" sz="quarter" idx="5"/>
          </p:nvPr>
        </p:nvSpPr>
        <p:spPr/>
        <p:txBody>
          <a:bodyPr/>
          <a:lstStyle/>
          <a:p>
            <a:fld id="{2E6DE88F-1F85-4A27-9D34-D74A50E7B0DA}" type="slidenum">
              <a:rPr lang="en-US" smtClean="0"/>
              <a:t>202</a:t>
            </a:fld>
            <a:endParaRPr lang="en-US" dirty="0"/>
          </a:p>
        </p:txBody>
      </p:sp>
    </p:spTree>
    <p:extLst>
      <p:ext uri="{BB962C8B-B14F-4D97-AF65-F5344CB8AC3E}">
        <p14:creationId xmlns:p14="http://schemas.microsoft.com/office/powerpoint/2010/main" val="2135252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7669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research questions do you have and which causal effect estimates seems appropriate for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5294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these two R packages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840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plausible do you believe are the existence or absence of the variables C1, C2, C3 in the DAG just shown?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9035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2E6DE88F-1F85-4A27-9D34-D74A50E7B0DA}" type="slidenum">
              <a:rPr lang="en-US" smtClean="0"/>
              <a:t>244</a:t>
            </a:fld>
            <a:endParaRPr lang="en-US" dirty="0"/>
          </a:p>
        </p:txBody>
      </p:sp>
    </p:spTree>
    <p:extLst>
      <p:ext uri="{BB962C8B-B14F-4D97-AF65-F5344CB8AC3E}">
        <p14:creationId xmlns:p14="http://schemas.microsoft.com/office/powerpoint/2010/main" val="3291527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statistical mediation models before? Baron and Kenny? Regression-type?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0260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0788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one or the other</a:t>
            </a:r>
          </a:p>
        </p:txBody>
      </p:sp>
      <p:sp>
        <p:nvSpPr>
          <p:cNvPr id="4" name="Slide Number Placeholder 3"/>
          <p:cNvSpPr>
            <a:spLocks noGrp="1"/>
          </p:cNvSpPr>
          <p:nvPr>
            <p:ph type="sldNum" sz="quarter" idx="5"/>
          </p:nvPr>
        </p:nvSpPr>
        <p:spPr/>
        <p:txBody>
          <a:bodyPr/>
          <a:lstStyle/>
          <a:p>
            <a:fld id="{2E6DE88F-1F85-4A27-9D34-D74A50E7B0DA}" type="slidenum">
              <a:rPr lang="en-US" smtClean="0"/>
              <a:t>271</a:t>
            </a:fld>
            <a:endParaRPr lang="en-US" dirty="0"/>
          </a:p>
        </p:txBody>
      </p:sp>
    </p:spTree>
    <p:extLst>
      <p:ext uri="{BB962C8B-B14F-4D97-AF65-F5344CB8AC3E}">
        <p14:creationId xmlns:p14="http://schemas.microsoft.com/office/powerpoint/2010/main" val="29888641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3847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sensitivity analysis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6385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result from a sensitivity analysis would convince you that an effect is robust to confounding?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6446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of effect modifiers / moderators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1979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1872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5745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Truth is 1.125</a:t>
            </a:r>
          </a:p>
        </p:txBody>
      </p:sp>
      <p:sp>
        <p:nvSpPr>
          <p:cNvPr id="4" name="Slide Number Placeholder 3"/>
          <p:cNvSpPr>
            <a:spLocks noGrp="1"/>
          </p:cNvSpPr>
          <p:nvPr>
            <p:ph type="sldNum" sz="quarter" idx="5"/>
          </p:nvPr>
        </p:nvSpPr>
        <p:spPr/>
        <p:txBody>
          <a:bodyPr/>
          <a:lstStyle/>
          <a:p>
            <a:fld id="{2E6DE88F-1F85-4A27-9D34-D74A50E7B0DA}" type="slidenum">
              <a:rPr lang="en-US" smtClean="0"/>
              <a:t>329</a:t>
            </a:fld>
            <a:endParaRPr lang="en-US" dirty="0"/>
          </a:p>
        </p:txBody>
      </p:sp>
    </p:spTree>
    <p:extLst>
      <p:ext uri="{BB962C8B-B14F-4D97-AF65-F5344CB8AC3E}">
        <p14:creationId xmlns:p14="http://schemas.microsoft.com/office/powerpoint/2010/main" val="27944771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354</a:t>
            </a:fld>
            <a:endParaRPr lang="en-US" dirty="0"/>
          </a:p>
        </p:txBody>
      </p:sp>
    </p:spTree>
    <p:extLst>
      <p:ext uri="{BB962C8B-B14F-4D97-AF65-F5344CB8AC3E}">
        <p14:creationId xmlns:p14="http://schemas.microsoft.com/office/powerpoint/2010/main" val="117096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a:t>
            </a:r>
            <a:r>
              <a:rPr lang="de-DE" dirty="0" err="1"/>
              <a:t>paper</a:t>
            </a:r>
            <a:r>
              <a:rPr lang="de-DE" dirty="0"/>
              <a:t> </a:t>
            </a:r>
            <a:r>
              <a:rPr lang="de-DE" dirty="0" err="1"/>
              <a:t>that</a:t>
            </a:r>
            <a:r>
              <a:rPr lang="de-DE" dirty="0"/>
              <a:t> </a:t>
            </a:r>
            <a:r>
              <a:rPr lang="de-DE" dirty="0" err="1"/>
              <a:t>started</a:t>
            </a:r>
            <a:r>
              <a:rPr lang="de-DE" dirty="0"/>
              <a:t> </a:t>
            </a:r>
            <a:r>
              <a:rPr lang="de-DE" dirty="0" err="1"/>
              <a:t>it</a:t>
            </a:r>
            <a:r>
              <a:rPr lang="de-DE" dirty="0"/>
              <a:t> all </a:t>
            </a:r>
          </a:p>
          <a:p>
            <a:r>
              <a:rPr lang="de-DE" dirty="0" err="1"/>
              <a:t>Cited</a:t>
            </a:r>
            <a:r>
              <a:rPr lang="de-DE" dirty="0"/>
              <a:t> 14K </a:t>
            </a:r>
            <a:r>
              <a:rPr lang="de-DE" dirty="0" err="1"/>
              <a:t>times</a:t>
            </a:r>
            <a:r>
              <a:rPr lang="de-DE" dirty="0"/>
              <a:t> and still </a:t>
            </a:r>
            <a:r>
              <a:rPr lang="de-DE" dirty="0" err="1"/>
              <a:t>going</a:t>
            </a:r>
            <a:r>
              <a:rPr lang="de-DE" dirty="0"/>
              <a:t> strong</a:t>
            </a:r>
          </a:p>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17</a:t>
            </a:fld>
            <a:endParaRPr lang="en-US" dirty="0"/>
          </a:p>
        </p:txBody>
      </p:sp>
    </p:spTree>
    <p:extLst>
      <p:ext uri="{BB962C8B-B14F-4D97-AF65-F5344CB8AC3E}">
        <p14:creationId xmlns:p14="http://schemas.microsoft.com/office/powerpoint/2010/main" val="4073392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a:t>
            </a:fld>
            <a:endParaRPr lang="en-US" dirty="0"/>
          </a:p>
        </p:txBody>
      </p:sp>
    </p:spTree>
    <p:extLst>
      <p:ext uri="{BB962C8B-B14F-4D97-AF65-F5344CB8AC3E}">
        <p14:creationId xmlns:p14="http://schemas.microsoft.com/office/powerpoint/2010/main" val="1879098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22</a:t>
            </a:fld>
            <a:endParaRPr lang="en-US" dirty="0"/>
          </a:p>
        </p:txBody>
      </p:sp>
    </p:spTree>
    <p:extLst>
      <p:ext uri="{BB962C8B-B14F-4D97-AF65-F5344CB8AC3E}">
        <p14:creationId xmlns:p14="http://schemas.microsoft.com/office/powerpoint/2010/main" val="1218697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3C55A3C-5767-4844-A0A3-83778C2E5409}" type="datetime1">
              <a:rPr lang="en-US" smtClean="0"/>
              <a:t>12/13/2024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12/13/2024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073ED0CC-082F-4160-86E5-0D6041F12778}" type="datetime1">
              <a:rPr lang="en-US" smtClean="0"/>
              <a:pPr/>
              <a:t>12/13/2024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j-ea"/>
          <a:cs typeface="Bahnschrift" panose="020B050204020402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hemeOverride" Target="../theme/themeOverride17.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1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10.png"/><Relationship Id="rId5" Type="http://schemas.openxmlformats.org/officeDocument/2006/relationships/customXml" Target="../ink/ink102.xml"/><Relationship Id="rId4" Type="http://schemas.openxmlformats.org/officeDocument/2006/relationships/image" Target="../media/image120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1240.png"/><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60.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30.png"/><Relationship Id="rId11" Type="http://schemas.openxmlformats.org/officeDocument/2006/relationships/customXml" Target="../ink/ink107.xml"/><Relationship Id="rId5" Type="http://schemas.openxmlformats.org/officeDocument/2006/relationships/customXml" Target="../ink/ink104.xml"/><Relationship Id="rId10" Type="http://schemas.openxmlformats.org/officeDocument/2006/relationships/image" Target="../media/image1250.png"/><Relationship Id="rId4" Type="http://schemas.openxmlformats.org/officeDocument/2006/relationships/image" Target="../media/image1220.png"/><Relationship Id="rId9" Type="http://schemas.openxmlformats.org/officeDocument/2006/relationships/customXml" Target="../ink/ink106.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customXml" Target="../ink/ink113.xml"/><Relationship Id="rId18" Type="http://schemas.openxmlformats.org/officeDocument/2006/relationships/image" Target="../media/image133.png"/><Relationship Id="rId3" Type="http://schemas.openxmlformats.org/officeDocument/2006/relationships/customXml" Target="../ink/ink108.xml"/><Relationship Id="rId7" Type="http://schemas.openxmlformats.org/officeDocument/2006/relationships/customXml" Target="../ink/ink110.xml"/><Relationship Id="rId12" Type="http://schemas.openxmlformats.org/officeDocument/2006/relationships/image" Target="../media/image130.png"/><Relationship Id="rId17" Type="http://schemas.openxmlformats.org/officeDocument/2006/relationships/customXml" Target="../ink/ink115.xml"/><Relationship Id="rId2" Type="http://schemas.openxmlformats.org/officeDocument/2006/relationships/image" Target="../media/image13.png"/><Relationship Id="rId16"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customXml" Target="../ink/ink112.xml"/><Relationship Id="rId5" Type="http://schemas.openxmlformats.org/officeDocument/2006/relationships/customXml" Target="../ink/ink109.xml"/><Relationship Id="rId15" Type="http://schemas.openxmlformats.org/officeDocument/2006/relationships/customXml" Target="../ink/ink114.xml"/><Relationship Id="rId10" Type="http://schemas.openxmlformats.org/officeDocument/2006/relationships/image" Target="../media/image1711.png"/><Relationship Id="rId4" Type="http://schemas.openxmlformats.org/officeDocument/2006/relationships/image" Target="../media/image127.png"/><Relationship Id="rId9" Type="http://schemas.openxmlformats.org/officeDocument/2006/relationships/customXml" Target="../ink/ink111.xml"/><Relationship Id="rId14" Type="http://schemas.openxmlformats.org/officeDocument/2006/relationships/image" Target="../media/image13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customXml" Target="../ink/ink121.xml"/><Relationship Id="rId18" Type="http://schemas.openxmlformats.org/officeDocument/2006/relationships/image" Target="../media/image141.png"/><Relationship Id="rId3" Type="http://schemas.openxmlformats.org/officeDocument/2006/relationships/customXml" Target="../ink/ink116.xml"/><Relationship Id="rId21" Type="http://schemas.openxmlformats.org/officeDocument/2006/relationships/customXml" Target="../ink/ink125.xml"/><Relationship Id="rId7" Type="http://schemas.openxmlformats.org/officeDocument/2006/relationships/customXml" Target="../ink/ink118.xml"/><Relationship Id="rId12" Type="http://schemas.openxmlformats.org/officeDocument/2006/relationships/image" Target="../media/image138.png"/><Relationship Id="rId17" Type="http://schemas.openxmlformats.org/officeDocument/2006/relationships/customXml" Target="../ink/ink123.xml"/><Relationship Id="rId2" Type="http://schemas.openxmlformats.org/officeDocument/2006/relationships/image" Target="../media/image13.png"/><Relationship Id="rId16" Type="http://schemas.openxmlformats.org/officeDocument/2006/relationships/image" Target="../media/image140.png"/><Relationship Id="rId20"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customXml" Target="../ink/ink120.xml"/><Relationship Id="rId5" Type="http://schemas.openxmlformats.org/officeDocument/2006/relationships/customXml" Target="../ink/ink117.xml"/><Relationship Id="rId15" Type="http://schemas.openxmlformats.org/officeDocument/2006/relationships/customXml" Target="../ink/ink122.xml"/><Relationship Id="rId10" Type="http://schemas.openxmlformats.org/officeDocument/2006/relationships/image" Target="../media/image137.png"/><Relationship Id="rId19" Type="http://schemas.openxmlformats.org/officeDocument/2006/relationships/customXml" Target="../ink/ink124.xml"/><Relationship Id="rId4" Type="http://schemas.openxmlformats.org/officeDocument/2006/relationships/image" Target="../media/image134.png"/><Relationship Id="rId9" Type="http://schemas.openxmlformats.org/officeDocument/2006/relationships/customXml" Target="../ink/ink119.xml"/><Relationship Id="rId14" Type="http://schemas.openxmlformats.org/officeDocument/2006/relationships/image" Target="../media/image139.png"/><Relationship Id="rId22" Type="http://schemas.openxmlformats.org/officeDocument/2006/relationships/image" Target="../media/image14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customXml" Target="../ink/ink131.xml"/><Relationship Id="rId18" Type="http://schemas.openxmlformats.org/officeDocument/2006/relationships/image" Target="../media/image144.png"/><Relationship Id="rId3" Type="http://schemas.openxmlformats.org/officeDocument/2006/relationships/customXml" Target="../ink/ink126.xml"/><Relationship Id="rId7" Type="http://schemas.openxmlformats.org/officeDocument/2006/relationships/customXml" Target="../ink/ink128.xml"/><Relationship Id="rId12" Type="http://schemas.openxmlformats.org/officeDocument/2006/relationships/image" Target="../media/image133.png"/><Relationship Id="rId17" Type="http://schemas.openxmlformats.org/officeDocument/2006/relationships/customXml" Target="../ink/ink133.xml"/><Relationship Id="rId2" Type="http://schemas.openxmlformats.org/officeDocument/2006/relationships/image" Target="../media/image13.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customXml" Target="../ink/ink130.xml"/><Relationship Id="rId5" Type="http://schemas.openxmlformats.org/officeDocument/2006/relationships/customXml" Target="../ink/ink127.xml"/><Relationship Id="rId15" Type="http://schemas.openxmlformats.org/officeDocument/2006/relationships/customXml" Target="../ink/ink132.xml"/><Relationship Id="rId10" Type="http://schemas.openxmlformats.org/officeDocument/2006/relationships/image" Target="../media/image132.png"/><Relationship Id="rId4" Type="http://schemas.openxmlformats.org/officeDocument/2006/relationships/image" Target="../media/image1711.png"/><Relationship Id="rId9" Type="http://schemas.openxmlformats.org/officeDocument/2006/relationships/customXml" Target="../ink/ink129.xml"/><Relationship Id="rId14" Type="http://schemas.openxmlformats.org/officeDocument/2006/relationships/image" Target="../media/image127.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customXml" Target="../ink/ink139.xml"/><Relationship Id="rId18" Type="http://schemas.openxmlformats.org/officeDocument/2006/relationships/image" Target="../media/image136.png"/><Relationship Id="rId3" Type="http://schemas.openxmlformats.org/officeDocument/2006/relationships/customXml" Target="../ink/ink134.xml"/><Relationship Id="rId21" Type="http://schemas.openxmlformats.org/officeDocument/2006/relationships/customXml" Target="../ink/ink143.xml"/><Relationship Id="rId7" Type="http://schemas.openxmlformats.org/officeDocument/2006/relationships/customXml" Target="../ink/ink136.xml"/><Relationship Id="rId12" Type="http://schemas.openxmlformats.org/officeDocument/2006/relationships/image" Target="../media/image143.png"/><Relationship Id="rId17" Type="http://schemas.openxmlformats.org/officeDocument/2006/relationships/customXml" Target="../ink/ink141.xml"/><Relationship Id="rId2" Type="http://schemas.openxmlformats.org/officeDocument/2006/relationships/image" Target="../media/image13.png"/><Relationship Id="rId16" Type="http://schemas.openxmlformats.org/officeDocument/2006/relationships/image" Target="../media/image135.png"/><Relationship Id="rId20"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customXml" Target="../ink/ink138.xml"/><Relationship Id="rId5" Type="http://schemas.openxmlformats.org/officeDocument/2006/relationships/customXml" Target="../ink/ink135.xml"/><Relationship Id="rId15" Type="http://schemas.openxmlformats.org/officeDocument/2006/relationships/customXml" Target="../ink/ink140.xml"/><Relationship Id="rId10" Type="http://schemas.openxmlformats.org/officeDocument/2006/relationships/image" Target="../media/image142.png"/><Relationship Id="rId19" Type="http://schemas.openxmlformats.org/officeDocument/2006/relationships/customXml" Target="../ink/ink142.xml"/><Relationship Id="rId4" Type="http://schemas.openxmlformats.org/officeDocument/2006/relationships/image" Target="../media/image139.png"/><Relationship Id="rId9" Type="http://schemas.openxmlformats.org/officeDocument/2006/relationships/customXml" Target="../ink/ink137.xml"/><Relationship Id="rId14" Type="http://schemas.openxmlformats.org/officeDocument/2006/relationships/image" Target="../media/image134.png"/><Relationship Id="rId22" Type="http://schemas.openxmlformats.org/officeDocument/2006/relationships/image" Target="../media/image14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3" Type="http://schemas.openxmlformats.org/officeDocument/2006/relationships/image" Target="../media/image151.png"/><Relationship Id="rId18" Type="http://schemas.openxmlformats.org/officeDocument/2006/relationships/customXml" Target="../ink/ink152.xml"/><Relationship Id="rId26" Type="http://schemas.openxmlformats.org/officeDocument/2006/relationships/customXml" Target="../ink/ink156.xml"/><Relationship Id="rId39" Type="http://schemas.openxmlformats.org/officeDocument/2006/relationships/image" Target="../media/image163.png"/><Relationship Id="rId21" Type="http://schemas.openxmlformats.org/officeDocument/2006/relationships/image" Target="../media/image1711.png"/><Relationship Id="rId34" Type="http://schemas.openxmlformats.org/officeDocument/2006/relationships/customXml" Target="../ink/ink160.xml"/><Relationship Id="rId42" Type="http://schemas.openxmlformats.org/officeDocument/2006/relationships/customXml" Target="../ink/ink164.xml"/><Relationship Id="rId47" Type="http://schemas.openxmlformats.org/officeDocument/2006/relationships/image" Target="../media/image167.png"/><Relationship Id="rId7" Type="http://schemas.openxmlformats.org/officeDocument/2006/relationships/image" Target="../media/image148.png"/><Relationship Id="rId2" Type="http://schemas.openxmlformats.org/officeDocument/2006/relationships/customXml" Target="../ink/ink144.xml"/><Relationship Id="rId16" Type="http://schemas.openxmlformats.org/officeDocument/2006/relationships/customXml" Target="../ink/ink151.xml"/><Relationship Id="rId29"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customXml" Target="../ink/ink146.xml"/><Relationship Id="rId11" Type="http://schemas.openxmlformats.org/officeDocument/2006/relationships/image" Target="../media/image150.png"/><Relationship Id="rId24" Type="http://schemas.openxmlformats.org/officeDocument/2006/relationships/customXml" Target="../ink/ink155.xml"/><Relationship Id="rId32" Type="http://schemas.openxmlformats.org/officeDocument/2006/relationships/customXml" Target="../ink/ink159.xml"/><Relationship Id="rId37" Type="http://schemas.openxmlformats.org/officeDocument/2006/relationships/image" Target="../media/image162.png"/><Relationship Id="rId40" Type="http://schemas.openxmlformats.org/officeDocument/2006/relationships/customXml" Target="../ink/ink163.xml"/><Relationship Id="rId45" Type="http://schemas.openxmlformats.org/officeDocument/2006/relationships/image" Target="../media/image166.png"/><Relationship Id="rId5" Type="http://schemas.openxmlformats.org/officeDocument/2006/relationships/image" Target="../media/image147.png"/><Relationship Id="rId15" Type="http://schemas.openxmlformats.org/officeDocument/2006/relationships/image" Target="../media/image152.png"/><Relationship Id="rId23" Type="http://schemas.openxmlformats.org/officeDocument/2006/relationships/image" Target="../media/image155.png"/><Relationship Id="rId28" Type="http://schemas.openxmlformats.org/officeDocument/2006/relationships/customXml" Target="../ink/ink157.xml"/><Relationship Id="rId36" Type="http://schemas.openxmlformats.org/officeDocument/2006/relationships/customXml" Target="../ink/ink161.xml"/><Relationship Id="rId10" Type="http://schemas.openxmlformats.org/officeDocument/2006/relationships/customXml" Target="../ink/ink148.xml"/><Relationship Id="rId19" Type="http://schemas.openxmlformats.org/officeDocument/2006/relationships/image" Target="../media/image154.png"/><Relationship Id="rId31" Type="http://schemas.openxmlformats.org/officeDocument/2006/relationships/image" Target="../media/image159.png"/><Relationship Id="rId44" Type="http://schemas.openxmlformats.org/officeDocument/2006/relationships/customXml" Target="../ink/ink165.xml"/><Relationship Id="rId4" Type="http://schemas.openxmlformats.org/officeDocument/2006/relationships/customXml" Target="../ink/ink145.xml"/><Relationship Id="rId9" Type="http://schemas.openxmlformats.org/officeDocument/2006/relationships/image" Target="../media/image149.png"/><Relationship Id="rId14" Type="http://schemas.openxmlformats.org/officeDocument/2006/relationships/customXml" Target="../ink/ink150.xml"/><Relationship Id="rId22" Type="http://schemas.openxmlformats.org/officeDocument/2006/relationships/customXml" Target="../ink/ink154.xml"/><Relationship Id="rId27" Type="http://schemas.openxmlformats.org/officeDocument/2006/relationships/image" Target="../media/image157.png"/><Relationship Id="rId30" Type="http://schemas.openxmlformats.org/officeDocument/2006/relationships/customXml" Target="../ink/ink158.xml"/><Relationship Id="rId35" Type="http://schemas.openxmlformats.org/officeDocument/2006/relationships/image" Target="../media/image161.png"/><Relationship Id="rId43" Type="http://schemas.openxmlformats.org/officeDocument/2006/relationships/image" Target="../media/image165.png"/><Relationship Id="rId8" Type="http://schemas.openxmlformats.org/officeDocument/2006/relationships/customXml" Target="../ink/ink147.xml"/><Relationship Id="rId3" Type="http://schemas.openxmlformats.org/officeDocument/2006/relationships/image" Target="../media/image146.png"/><Relationship Id="rId12" Type="http://schemas.openxmlformats.org/officeDocument/2006/relationships/customXml" Target="../ink/ink149.xml"/><Relationship Id="rId17" Type="http://schemas.openxmlformats.org/officeDocument/2006/relationships/image" Target="../media/image153.png"/><Relationship Id="rId25" Type="http://schemas.openxmlformats.org/officeDocument/2006/relationships/image" Target="../media/image156.png"/><Relationship Id="rId33" Type="http://schemas.openxmlformats.org/officeDocument/2006/relationships/image" Target="../media/image160.png"/><Relationship Id="rId38" Type="http://schemas.openxmlformats.org/officeDocument/2006/relationships/customXml" Target="../ink/ink162.xml"/><Relationship Id="rId46" Type="http://schemas.openxmlformats.org/officeDocument/2006/relationships/customXml" Target="../ink/ink166.xml"/><Relationship Id="rId20" Type="http://schemas.openxmlformats.org/officeDocument/2006/relationships/customXml" Target="../ink/ink153.xml"/><Relationship Id="rId41" Type="http://schemas.openxmlformats.org/officeDocument/2006/relationships/image" Target="../media/image164.png"/></Relationships>
</file>

<file path=ppt/slides/_rels/slide181.xml.rels><?xml version="1.0" encoding="UTF-8" standalone="yes"?>
<Relationships xmlns="http://schemas.openxmlformats.org/package/2006/relationships"><Relationship Id="rId13" Type="http://schemas.openxmlformats.org/officeDocument/2006/relationships/image" Target="../media/image173.png"/><Relationship Id="rId18" Type="http://schemas.openxmlformats.org/officeDocument/2006/relationships/customXml" Target="../ink/ink175.xml"/><Relationship Id="rId26" Type="http://schemas.openxmlformats.org/officeDocument/2006/relationships/customXml" Target="../ink/ink179.xml"/><Relationship Id="rId39" Type="http://schemas.openxmlformats.org/officeDocument/2006/relationships/image" Target="../media/image186.png"/><Relationship Id="rId21" Type="http://schemas.openxmlformats.org/officeDocument/2006/relationships/image" Target="../media/image177.png"/><Relationship Id="rId34" Type="http://schemas.openxmlformats.org/officeDocument/2006/relationships/customXml" Target="../ink/ink183.xml"/><Relationship Id="rId42" Type="http://schemas.openxmlformats.org/officeDocument/2006/relationships/customXml" Target="../ink/ink187.xml"/><Relationship Id="rId7" Type="http://schemas.openxmlformats.org/officeDocument/2006/relationships/image" Target="../media/image170.png"/><Relationship Id="rId2" Type="http://schemas.openxmlformats.org/officeDocument/2006/relationships/customXml" Target="../ink/ink167.xml"/><Relationship Id="rId16" Type="http://schemas.openxmlformats.org/officeDocument/2006/relationships/customXml" Target="../ink/ink174.xml"/><Relationship Id="rId29"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customXml" Target="../ink/ink169.xml"/><Relationship Id="rId11" Type="http://schemas.openxmlformats.org/officeDocument/2006/relationships/image" Target="../media/image172.png"/><Relationship Id="rId24" Type="http://schemas.openxmlformats.org/officeDocument/2006/relationships/customXml" Target="../ink/ink178.xml"/><Relationship Id="rId32" Type="http://schemas.openxmlformats.org/officeDocument/2006/relationships/customXml" Target="../ink/ink182.xml"/><Relationship Id="rId37" Type="http://schemas.openxmlformats.org/officeDocument/2006/relationships/image" Target="../media/image185.png"/><Relationship Id="rId40" Type="http://schemas.openxmlformats.org/officeDocument/2006/relationships/customXml" Target="../ink/ink186.xml"/><Relationship Id="rId45" Type="http://schemas.openxmlformats.org/officeDocument/2006/relationships/image" Target="../media/image188.png"/><Relationship Id="rId5" Type="http://schemas.openxmlformats.org/officeDocument/2006/relationships/image" Target="../media/image169.png"/><Relationship Id="rId15" Type="http://schemas.openxmlformats.org/officeDocument/2006/relationships/image" Target="../media/image174.png"/><Relationship Id="rId23" Type="http://schemas.openxmlformats.org/officeDocument/2006/relationships/image" Target="../media/image178.png"/><Relationship Id="rId28" Type="http://schemas.openxmlformats.org/officeDocument/2006/relationships/customXml" Target="../ink/ink180.xml"/><Relationship Id="rId36" Type="http://schemas.openxmlformats.org/officeDocument/2006/relationships/customXml" Target="../ink/ink184.xml"/><Relationship Id="rId10" Type="http://schemas.openxmlformats.org/officeDocument/2006/relationships/customXml" Target="../ink/ink171.xml"/><Relationship Id="rId19" Type="http://schemas.openxmlformats.org/officeDocument/2006/relationships/image" Target="../media/image176.png"/><Relationship Id="rId31" Type="http://schemas.openxmlformats.org/officeDocument/2006/relationships/image" Target="../media/image182.png"/><Relationship Id="rId44" Type="http://schemas.openxmlformats.org/officeDocument/2006/relationships/customXml" Target="../ink/ink188.xml"/><Relationship Id="rId4" Type="http://schemas.openxmlformats.org/officeDocument/2006/relationships/customXml" Target="../ink/ink168.xml"/><Relationship Id="rId9" Type="http://schemas.openxmlformats.org/officeDocument/2006/relationships/image" Target="../media/image171.png"/><Relationship Id="rId14" Type="http://schemas.openxmlformats.org/officeDocument/2006/relationships/customXml" Target="../ink/ink173.xml"/><Relationship Id="rId22" Type="http://schemas.openxmlformats.org/officeDocument/2006/relationships/customXml" Target="../ink/ink177.xml"/><Relationship Id="rId27" Type="http://schemas.openxmlformats.org/officeDocument/2006/relationships/image" Target="../media/image180.png"/><Relationship Id="rId30" Type="http://schemas.openxmlformats.org/officeDocument/2006/relationships/customXml" Target="../ink/ink181.xml"/><Relationship Id="rId35" Type="http://schemas.openxmlformats.org/officeDocument/2006/relationships/image" Target="../media/image184.png"/><Relationship Id="rId43" Type="http://schemas.openxmlformats.org/officeDocument/2006/relationships/image" Target="../media/image1711.png"/><Relationship Id="rId8" Type="http://schemas.openxmlformats.org/officeDocument/2006/relationships/customXml" Target="../ink/ink170.xml"/><Relationship Id="rId3" Type="http://schemas.openxmlformats.org/officeDocument/2006/relationships/image" Target="../media/image168.png"/><Relationship Id="rId12" Type="http://schemas.openxmlformats.org/officeDocument/2006/relationships/customXml" Target="../ink/ink172.xml"/><Relationship Id="rId17" Type="http://schemas.openxmlformats.org/officeDocument/2006/relationships/image" Target="../media/image175.png"/><Relationship Id="rId25" Type="http://schemas.openxmlformats.org/officeDocument/2006/relationships/image" Target="../media/image179.png"/><Relationship Id="rId33" Type="http://schemas.openxmlformats.org/officeDocument/2006/relationships/image" Target="../media/image183.png"/><Relationship Id="rId38" Type="http://schemas.openxmlformats.org/officeDocument/2006/relationships/customXml" Target="../ink/ink185.xml"/><Relationship Id="rId20" Type="http://schemas.openxmlformats.org/officeDocument/2006/relationships/customXml" Target="../ink/ink176.xml"/><Relationship Id="rId41" Type="http://schemas.openxmlformats.org/officeDocument/2006/relationships/image" Target="../media/image187.png"/></Relationships>
</file>

<file path=ppt/slides/_rels/slide182.xml.rels><?xml version="1.0" encoding="UTF-8" standalone="yes"?>
<Relationships xmlns="http://schemas.openxmlformats.org/package/2006/relationships"><Relationship Id="rId13" Type="http://schemas.openxmlformats.org/officeDocument/2006/relationships/image" Target="../media/image194.png"/><Relationship Id="rId18" Type="http://schemas.openxmlformats.org/officeDocument/2006/relationships/customXml" Target="../ink/ink197.xml"/><Relationship Id="rId26" Type="http://schemas.openxmlformats.org/officeDocument/2006/relationships/customXml" Target="../ink/ink201.xml"/><Relationship Id="rId39" Type="http://schemas.openxmlformats.org/officeDocument/2006/relationships/image" Target="../media/image207.png"/><Relationship Id="rId21" Type="http://schemas.openxmlformats.org/officeDocument/2006/relationships/image" Target="../media/image198.png"/><Relationship Id="rId34" Type="http://schemas.openxmlformats.org/officeDocument/2006/relationships/customXml" Target="../ink/ink205.xml"/><Relationship Id="rId42" Type="http://schemas.openxmlformats.org/officeDocument/2006/relationships/customXml" Target="../ink/ink209.xml"/><Relationship Id="rId47" Type="http://schemas.openxmlformats.org/officeDocument/2006/relationships/image" Target="../media/image211.png"/><Relationship Id="rId50" Type="http://schemas.openxmlformats.org/officeDocument/2006/relationships/customXml" Target="../ink/ink213.xml"/><Relationship Id="rId55" Type="http://schemas.openxmlformats.org/officeDocument/2006/relationships/image" Target="../media/image215.png"/><Relationship Id="rId7" Type="http://schemas.openxmlformats.org/officeDocument/2006/relationships/image" Target="../media/image191.png"/><Relationship Id="rId2" Type="http://schemas.openxmlformats.org/officeDocument/2006/relationships/customXml" Target="../ink/ink189.xml"/><Relationship Id="rId16" Type="http://schemas.openxmlformats.org/officeDocument/2006/relationships/customXml" Target="../ink/ink196.xml"/><Relationship Id="rId29" Type="http://schemas.openxmlformats.org/officeDocument/2006/relationships/image" Target="../media/image202.png"/><Relationship Id="rId11" Type="http://schemas.openxmlformats.org/officeDocument/2006/relationships/image" Target="../media/image193.png"/><Relationship Id="rId24" Type="http://schemas.openxmlformats.org/officeDocument/2006/relationships/customXml" Target="../ink/ink200.xml"/><Relationship Id="rId32" Type="http://schemas.openxmlformats.org/officeDocument/2006/relationships/customXml" Target="../ink/ink204.xml"/><Relationship Id="rId37" Type="http://schemas.openxmlformats.org/officeDocument/2006/relationships/image" Target="../media/image206.png"/><Relationship Id="rId40" Type="http://schemas.openxmlformats.org/officeDocument/2006/relationships/customXml" Target="../ink/ink208.xml"/><Relationship Id="rId45" Type="http://schemas.openxmlformats.org/officeDocument/2006/relationships/image" Target="../media/image210.png"/><Relationship Id="rId53" Type="http://schemas.openxmlformats.org/officeDocument/2006/relationships/image" Target="../media/image214.png"/><Relationship Id="rId5" Type="http://schemas.openxmlformats.org/officeDocument/2006/relationships/image" Target="../media/image190.png"/><Relationship Id="rId10" Type="http://schemas.openxmlformats.org/officeDocument/2006/relationships/customXml" Target="../ink/ink193.xml"/><Relationship Id="rId19" Type="http://schemas.openxmlformats.org/officeDocument/2006/relationships/image" Target="../media/image197.png"/><Relationship Id="rId31" Type="http://schemas.openxmlformats.org/officeDocument/2006/relationships/image" Target="../media/image203.png"/><Relationship Id="rId44" Type="http://schemas.openxmlformats.org/officeDocument/2006/relationships/customXml" Target="../ink/ink210.xml"/><Relationship Id="rId52" Type="http://schemas.openxmlformats.org/officeDocument/2006/relationships/customXml" Target="../ink/ink214.xml"/><Relationship Id="rId4" Type="http://schemas.openxmlformats.org/officeDocument/2006/relationships/customXml" Target="../ink/ink190.xml"/><Relationship Id="rId9" Type="http://schemas.openxmlformats.org/officeDocument/2006/relationships/image" Target="../media/image192.png"/><Relationship Id="rId14" Type="http://schemas.openxmlformats.org/officeDocument/2006/relationships/customXml" Target="../ink/ink195.xml"/><Relationship Id="rId22" Type="http://schemas.openxmlformats.org/officeDocument/2006/relationships/customXml" Target="../ink/ink199.xml"/><Relationship Id="rId27" Type="http://schemas.openxmlformats.org/officeDocument/2006/relationships/image" Target="../media/image201.png"/><Relationship Id="rId30" Type="http://schemas.openxmlformats.org/officeDocument/2006/relationships/customXml" Target="../ink/ink203.xml"/><Relationship Id="rId35" Type="http://schemas.openxmlformats.org/officeDocument/2006/relationships/image" Target="../media/image205.png"/><Relationship Id="rId43" Type="http://schemas.openxmlformats.org/officeDocument/2006/relationships/image" Target="../media/image209.png"/><Relationship Id="rId48" Type="http://schemas.openxmlformats.org/officeDocument/2006/relationships/customXml" Target="../ink/ink212.xml"/><Relationship Id="rId8" Type="http://schemas.openxmlformats.org/officeDocument/2006/relationships/customXml" Target="../ink/ink192.xml"/><Relationship Id="rId51" Type="http://schemas.openxmlformats.org/officeDocument/2006/relationships/image" Target="../media/image213.png"/><Relationship Id="rId3" Type="http://schemas.openxmlformats.org/officeDocument/2006/relationships/image" Target="../media/image189.png"/><Relationship Id="rId12" Type="http://schemas.openxmlformats.org/officeDocument/2006/relationships/customXml" Target="../ink/ink194.xml"/><Relationship Id="rId17" Type="http://schemas.openxmlformats.org/officeDocument/2006/relationships/image" Target="../media/image196.png"/><Relationship Id="rId25" Type="http://schemas.openxmlformats.org/officeDocument/2006/relationships/image" Target="../media/image200.png"/><Relationship Id="rId33" Type="http://schemas.openxmlformats.org/officeDocument/2006/relationships/image" Target="../media/image204.png"/><Relationship Id="rId38" Type="http://schemas.openxmlformats.org/officeDocument/2006/relationships/customXml" Target="../ink/ink207.xml"/><Relationship Id="rId46" Type="http://schemas.openxmlformats.org/officeDocument/2006/relationships/customXml" Target="../ink/ink211.xml"/><Relationship Id="rId20" Type="http://schemas.openxmlformats.org/officeDocument/2006/relationships/customXml" Target="../ink/ink198.xml"/><Relationship Id="rId41" Type="http://schemas.openxmlformats.org/officeDocument/2006/relationships/image" Target="../media/image208.png"/><Relationship Id="rId54" Type="http://schemas.openxmlformats.org/officeDocument/2006/relationships/customXml" Target="../ink/ink215.xml"/><Relationship Id="rId1" Type="http://schemas.openxmlformats.org/officeDocument/2006/relationships/slideLayout" Target="../slideLayouts/slideLayout2.xml"/><Relationship Id="rId6" Type="http://schemas.openxmlformats.org/officeDocument/2006/relationships/customXml" Target="../ink/ink191.xml"/><Relationship Id="rId15" Type="http://schemas.openxmlformats.org/officeDocument/2006/relationships/image" Target="../media/image195.png"/><Relationship Id="rId23" Type="http://schemas.openxmlformats.org/officeDocument/2006/relationships/image" Target="../media/image199.png"/><Relationship Id="rId28" Type="http://schemas.openxmlformats.org/officeDocument/2006/relationships/customXml" Target="../ink/ink202.xml"/><Relationship Id="rId36" Type="http://schemas.openxmlformats.org/officeDocument/2006/relationships/customXml" Target="../ink/ink206.xml"/><Relationship Id="rId49" Type="http://schemas.openxmlformats.org/officeDocument/2006/relationships/image" Target="../media/image212.png"/></Relationships>
</file>

<file path=ppt/slides/_rels/slide18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184.xml.rels><?xml version="1.0" encoding="UTF-8" standalone="yes"?>
<Relationships xmlns="http://schemas.openxmlformats.org/package/2006/relationships"><Relationship Id="rId8" Type="http://schemas.openxmlformats.org/officeDocument/2006/relationships/image" Target="../media/image2180.png"/><Relationship Id="rId13" Type="http://schemas.openxmlformats.org/officeDocument/2006/relationships/customXml" Target="../ink/ink220.xml"/><Relationship Id="rId18" Type="http://schemas.openxmlformats.org/officeDocument/2006/relationships/image" Target="../media/image223.png"/><Relationship Id="rId3" Type="http://schemas.openxmlformats.org/officeDocument/2006/relationships/image" Target="../media/image217.png"/><Relationship Id="rId21" Type="http://schemas.openxmlformats.org/officeDocument/2006/relationships/customXml" Target="../ink/ink224.xml"/><Relationship Id="rId7" Type="http://schemas.openxmlformats.org/officeDocument/2006/relationships/customXml" Target="../ink/ink217.xml"/><Relationship Id="rId12" Type="http://schemas.openxmlformats.org/officeDocument/2006/relationships/image" Target="../media/image220.png"/><Relationship Id="rId17" Type="http://schemas.openxmlformats.org/officeDocument/2006/relationships/customXml" Target="../ink/ink222.xml"/><Relationship Id="rId2" Type="http://schemas.openxmlformats.org/officeDocument/2006/relationships/image" Target="../media/image216.png"/><Relationship Id="rId16" Type="http://schemas.openxmlformats.org/officeDocument/2006/relationships/image" Target="../media/image222.png"/><Relationship Id="rId20"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2170.png"/><Relationship Id="rId11" Type="http://schemas.openxmlformats.org/officeDocument/2006/relationships/customXml" Target="../ink/ink219.xml"/><Relationship Id="rId24" Type="http://schemas.openxmlformats.org/officeDocument/2006/relationships/image" Target="../media/image226.png"/><Relationship Id="rId5" Type="http://schemas.openxmlformats.org/officeDocument/2006/relationships/customXml" Target="../ink/ink216.xml"/><Relationship Id="rId15" Type="http://schemas.openxmlformats.org/officeDocument/2006/relationships/customXml" Target="../ink/ink221.xml"/><Relationship Id="rId23" Type="http://schemas.openxmlformats.org/officeDocument/2006/relationships/customXml" Target="../ink/ink225.xml"/><Relationship Id="rId10" Type="http://schemas.openxmlformats.org/officeDocument/2006/relationships/image" Target="../media/image219.png"/><Relationship Id="rId19" Type="http://schemas.openxmlformats.org/officeDocument/2006/relationships/customXml" Target="../ink/ink223.xml"/><Relationship Id="rId4" Type="http://schemas.openxmlformats.org/officeDocument/2006/relationships/image" Target="../media/image218.png"/><Relationship Id="rId9" Type="http://schemas.openxmlformats.org/officeDocument/2006/relationships/customXml" Target="../ink/ink218.xml"/><Relationship Id="rId14" Type="http://schemas.openxmlformats.org/officeDocument/2006/relationships/image" Target="../media/image221.png"/><Relationship Id="rId22" Type="http://schemas.openxmlformats.org/officeDocument/2006/relationships/image" Target="../media/image225.png"/></Relationships>
</file>

<file path=ppt/slides/_rels/slide185.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customXml" Target="../ink/ink230.xml"/><Relationship Id="rId18" Type="http://schemas.openxmlformats.org/officeDocument/2006/relationships/image" Target="../media/image232.png"/><Relationship Id="rId3" Type="http://schemas.openxmlformats.org/officeDocument/2006/relationships/image" Target="../media/image217.png"/><Relationship Id="rId21" Type="http://schemas.openxmlformats.org/officeDocument/2006/relationships/customXml" Target="../ink/ink234.xml"/><Relationship Id="rId7" Type="http://schemas.openxmlformats.org/officeDocument/2006/relationships/customXml" Target="../ink/ink227.xml"/><Relationship Id="rId12" Type="http://schemas.openxmlformats.org/officeDocument/2006/relationships/image" Target="../media/image229.png"/><Relationship Id="rId17" Type="http://schemas.openxmlformats.org/officeDocument/2006/relationships/customXml" Target="../ink/ink232.xml"/><Relationship Id="rId2" Type="http://schemas.openxmlformats.org/officeDocument/2006/relationships/image" Target="../media/image216.png"/><Relationship Id="rId16" Type="http://schemas.openxmlformats.org/officeDocument/2006/relationships/image" Target="../media/image231.png"/><Relationship Id="rId20"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711.png"/><Relationship Id="rId11" Type="http://schemas.openxmlformats.org/officeDocument/2006/relationships/customXml" Target="../ink/ink229.xml"/><Relationship Id="rId24" Type="http://schemas.openxmlformats.org/officeDocument/2006/relationships/image" Target="../media/image235.png"/><Relationship Id="rId5" Type="http://schemas.openxmlformats.org/officeDocument/2006/relationships/customXml" Target="../ink/ink226.xml"/><Relationship Id="rId15" Type="http://schemas.openxmlformats.org/officeDocument/2006/relationships/customXml" Target="../ink/ink231.xml"/><Relationship Id="rId23" Type="http://schemas.openxmlformats.org/officeDocument/2006/relationships/customXml" Target="../ink/ink235.xml"/><Relationship Id="rId10" Type="http://schemas.openxmlformats.org/officeDocument/2006/relationships/image" Target="../media/image228.png"/><Relationship Id="rId19" Type="http://schemas.openxmlformats.org/officeDocument/2006/relationships/customXml" Target="../ink/ink233.xml"/><Relationship Id="rId4" Type="http://schemas.openxmlformats.org/officeDocument/2006/relationships/image" Target="../media/image218.png"/><Relationship Id="rId9" Type="http://schemas.openxmlformats.org/officeDocument/2006/relationships/customXml" Target="../ink/ink228.xml"/><Relationship Id="rId14" Type="http://schemas.openxmlformats.org/officeDocument/2006/relationships/image" Target="../media/image230.png"/><Relationship Id="rId22" Type="http://schemas.openxmlformats.org/officeDocument/2006/relationships/image" Target="../media/image234.png"/></Relationships>
</file>

<file path=ppt/slides/_rels/slide186.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customXml" Target="../ink/ink240.xml"/><Relationship Id="rId18" Type="http://schemas.openxmlformats.org/officeDocument/2006/relationships/image" Target="../media/image242.png"/><Relationship Id="rId3" Type="http://schemas.openxmlformats.org/officeDocument/2006/relationships/image" Target="../media/image217.png"/><Relationship Id="rId21" Type="http://schemas.openxmlformats.org/officeDocument/2006/relationships/customXml" Target="../ink/ink244.xml"/><Relationship Id="rId7" Type="http://schemas.openxmlformats.org/officeDocument/2006/relationships/customXml" Target="../ink/ink237.xml"/><Relationship Id="rId12" Type="http://schemas.openxmlformats.org/officeDocument/2006/relationships/image" Target="../media/image239.png"/><Relationship Id="rId17" Type="http://schemas.openxmlformats.org/officeDocument/2006/relationships/customXml" Target="../ink/ink242.xml"/><Relationship Id="rId2" Type="http://schemas.openxmlformats.org/officeDocument/2006/relationships/image" Target="../media/image216.png"/><Relationship Id="rId16" Type="http://schemas.openxmlformats.org/officeDocument/2006/relationships/image" Target="../media/image241.png"/><Relationship Id="rId20"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customXml" Target="../ink/ink239.xml"/><Relationship Id="rId24" Type="http://schemas.openxmlformats.org/officeDocument/2006/relationships/image" Target="../media/image245.png"/><Relationship Id="rId5" Type="http://schemas.openxmlformats.org/officeDocument/2006/relationships/customXml" Target="../ink/ink236.xml"/><Relationship Id="rId15" Type="http://schemas.openxmlformats.org/officeDocument/2006/relationships/customXml" Target="../ink/ink241.xml"/><Relationship Id="rId23" Type="http://schemas.openxmlformats.org/officeDocument/2006/relationships/customXml" Target="../ink/ink245.xml"/><Relationship Id="rId10" Type="http://schemas.openxmlformats.org/officeDocument/2006/relationships/image" Target="../media/image238.png"/><Relationship Id="rId19" Type="http://schemas.openxmlformats.org/officeDocument/2006/relationships/customXml" Target="../ink/ink243.xml"/><Relationship Id="rId4" Type="http://schemas.openxmlformats.org/officeDocument/2006/relationships/image" Target="../media/image218.png"/><Relationship Id="rId9" Type="http://schemas.openxmlformats.org/officeDocument/2006/relationships/customXml" Target="../ink/ink238.xml"/><Relationship Id="rId14" Type="http://schemas.openxmlformats.org/officeDocument/2006/relationships/image" Target="../media/image240.png"/><Relationship Id="rId22" Type="http://schemas.openxmlformats.org/officeDocument/2006/relationships/image" Target="../media/image244.png"/></Relationships>
</file>

<file path=ppt/slides/_rels/slide187.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customXml" Target="../ink/ink250.xml"/><Relationship Id="rId18" Type="http://schemas.openxmlformats.org/officeDocument/2006/relationships/image" Target="../media/image252.png"/><Relationship Id="rId3" Type="http://schemas.openxmlformats.org/officeDocument/2006/relationships/image" Target="../media/image217.png"/><Relationship Id="rId7" Type="http://schemas.openxmlformats.org/officeDocument/2006/relationships/customXml" Target="../ink/ink247.xml"/><Relationship Id="rId12" Type="http://schemas.openxmlformats.org/officeDocument/2006/relationships/image" Target="../media/image249.png"/><Relationship Id="rId17" Type="http://schemas.openxmlformats.org/officeDocument/2006/relationships/customXml" Target="../ink/ink252.xml"/><Relationship Id="rId2" Type="http://schemas.openxmlformats.org/officeDocument/2006/relationships/image" Target="../media/image216.png"/><Relationship Id="rId16" Type="http://schemas.openxmlformats.org/officeDocument/2006/relationships/image" Target="../media/image251.png"/><Relationship Id="rId20"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46.png"/><Relationship Id="rId11" Type="http://schemas.openxmlformats.org/officeDocument/2006/relationships/customXml" Target="../ink/ink249.xml"/><Relationship Id="rId5" Type="http://schemas.openxmlformats.org/officeDocument/2006/relationships/customXml" Target="../ink/ink246.xml"/><Relationship Id="rId15" Type="http://schemas.openxmlformats.org/officeDocument/2006/relationships/customXml" Target="../ink/ink251.xml"/><Relationship Id="rId10" Type="http://schemas.openxmlformats.org/officeDocument/2006/relationships/image" Target="../media/image248.png"/><Relationship Id="rId19" Type="http://schemas.openxmlformats.org/officeDocument/2006/relationships/customXml" Target="../ink/ink253.xml"/><Relationship Id="rId4" Type="http://schemas.openxmlformats.org/officeDocument/2006/relationships/image" Target="../media/image218.png"/><Relationship Id="rId9" Type="http://schemas.openxmlformats.org/officeDocument/2006/relationships/customXml" Target="../ink/ink248.xml"/><Relationship Id="rId14" Type="http://schemas.openxmlformats.org/officeDocument/2006/relationships/image" Target="../media/image250.png"/></Relationships>
</file>

<file path=ppt/slides/_rels/slide18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customXml" Target="../ink/ink258.xml"/><Relationship Id="rId18" Type="http://schemas.openxmlformats.org/officeDocument/2006/relationships/image" Target="../media/image259.png"/><Relationship Id="rId3" Type="http://schemas.openxmlformats.org/officeDocument/2006/relationships/image" Target="../media/image217.png"/><Relationship Id="rId7" Type="http://schemas.openxmlformats.org/officeDocument/2006/relationships/customXml" Target="../ink/ink255.xml"/><Relationship Id="rId12" Type="http://schemas.openxmlformats.org/officeDocument/2006/relationships/image" Target="../media/image1711.png"/><Relationship Id="rId17" Type="http://schemas.openxmlformats.org/officeDocument/2006/relationships/customXml" Target="../ink/ink260.xml"/><Relationship Id="rId2" Type="http://schemas.openxmlformats.org/officeDocument/2006/relationships/image" Target="../media/image216.png"/><Relationship Id="rId16" Type="http://schemas.openxmlformats.org/officeDocument/2006/relationships/image" Target="../media/image258.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54.png"/><Relationship Id="rId11" Type="http://schemas.openxmlformats.org/officeDocument/2006/relationships/customXml" Target="../ink/ink257.xml"/><Relationship Id="rId5" Type="http://schemas.openxmlformats.org/officeDocument/2006/relationships/customXml" Target="../ink/ink254.xml"/><Relationship Id="rId15" Type="http://schemas.openxmlformats.org/officeDocument/2006/relationships/customXml" Target="../ink/ink259.xml"/><Relationship Id="rId10" Type="http://schemas.openxmlformats.org/officeDocument/2006/relationships/image" Target="../media/image256.png"/><Relationship Id="rId19" Type="http://schemas.openxmlformats.org/officeDocument/2006/relationships/customXml" Target="../ink/ink261.xml"/><Relationship Id="rId4" Type="http://schemas.openxmlformats.org/officeDocument/2006/relationships/image" Target="../media/image218.png"/><Relationship Id="rId9" Type="http://schemas.openxmlformats.org/officeDocument/2006/relationships/customXml" Target="../ink/ink256.xml"/><Relationship Id="rId14" Type="http://schemas.openxmlformats.org/officeDocument/2006/relationships/image" Target="../media/image257.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customXml" Target="../ink/ink267.xml"/><Relationship Id="rId18" Type="http://schemas.openxmlformats.org/officeDocument/2006/relationships/image" Target="../media/image268.png"/><Relationship Id="rId3" Type="http://schemas.openxmlformats.org/officeDocument/2006/relationships/customXml" Target="../ink/ink262.xml"/><Relationship Id="rId21" Type="http://schemas.openxmlformats.org/officeDocument/2006/relationships/customXml" Target="../ink/ink271.xml"/><Relationship Id="rId7" Type="http://schemas.openxmlformats.org/officeDocument/2006/relationships/customXml" Target="../ink/ink264.xml"/><Relationship Id="rId12" Type="http://schemas.openxmlformats.org/officeDocument/2006/relationships/image" Target="../media/image265.png"/><Relationship Id="rId17" Type="http://schemas.openxmlformats.org/officeDocument/2006/relationships/customXml" Target="../ink/ink269.xml"/><Relationship Id="rId2" Type="http://schemas.openxmlformats.org/officeDocument/2006/relationships/notesSlide" Target="../notesSlides/notesSlide50.xml"/><Relationship Id="rId16" Type="http://schemas.openxmlformats.org/officeDocument/2006/relationships/image" Target="../media/image267.png"/><Relationship Id="rId20" Type="http://schemas.openxmlformats.org/officeDocument/2006/relationships/image" Target="../media/image269.png"/><Relationship Id="rId1" Type="http://schemas.openxmlformats.org/officeDocument/2006/relationships/slideLayout" Target="../slideLayouts/slideLayout2.xml"/><Relationship Id="rId6" Type="http://schemas.openxmlformats.org/officeDocument/2006/relationships/image" Target="../media/image262.png"/><Relationship Id="rId11" Type="http://schemas.openxmlformats.org/officeDocument/2006/relationships/customXml" Target="../ink/ink266.xml"/><Relationship Id="rId5" Type="http://schemas.openxmlformats.org/officeDocument/2006/relationships/customXml" Target="../ink/ink263.xml"/><Relationship Id="rId15" Type="http://schemas.openxmlformats.org/officeDocument/2006/relationships/customXml" Target="../ink/ink268.xml"/><Relationship Id="rId10" Type="http://schemas.openxmlformats.org/officeDocument/2006/relationships/image" Target="../media/image264.png"/><Relationship Id="rId19" Type="http://schemas.openxmlformats.org/officeDocument/2006/relationships/customXml" Target="../ink/ink270.xml"/><Relationship Id="rId4" Type="http://schemas.openxmlformats.org/officeDocument/2006/relationships/image" Target="../media/image261.png"/><Relationship Id="rId9" Type="http://schemas.openxmlformats.org/officeDocument/2006/relationships/customXml" Target="../ink/ink265.xml"/><Relationship Id="rId14" Type="http://schemas.openxmlformats.org/officeDocument/2006/relationships/image" Target="../media/image266.png"/><Relationship Id="rId22" Type="http://schemas.openxmlformats.org/officeDocument/2006/relationships/image" Target="../media/image27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6" Type="http://schemas.openxmlformats.org/officeDocument/2006/relationships/image" Target="../media/image282.png"/><Relationship Id="rId21" Type="http://schemas.openxmlformats.org/officeDocument/2006/relationships/customXml" Target="../ink/ink281.xml"/><Relationship Id="rId34" Type="http://schemas.openxmlformats.org/officeDocument/2006/relationships/image" Target="../media/image286.png"/><Relationship Id="rId42" Type="http://schemas.openxmlformats.org/officeDocument/2006/relationships/image" Target="../media/image290.png"/><Relationship Id="rId47" Type="http://schemas.openxmlformats.org/officeDocument/2006/relationships/customXml" Target="../ink/ink294.xml"/><Relationship Id="rId50" Type="http://schemas.openxmlformats.org/officeDocument/2006/relationships/image" Target="../media/image294.png"/><Relationship Id="rId55" Type="http://schemas.openxmlformats.org/officeDocument/2006/relationships/customXml" Target="../ink/ink298.xml"/><Relationship Id="rId63" Type="http://schemas.openxmlformats.org/officeDocument/2006/relationships/customXml" Target="../ink/ink302.xml"/><Relationship Id="rId7" Type="http://schemas.openxmlformats.org/officeDocument/2006/relationships/customXml" Target="../ink/ink274.xml"/><Relationship Id="rId2" Type="http://schemas.openxmlformats.org/officeDocument/2006/relationships/notesSlide" Target="../notesSlides/notesSlide51.xml"/><Relationship Id="rId16" Type="http://schemas.openxmlformats.org/officeDocument/2006/relationships/image" Target="../media/image277.png"/><Relationship Id="rId29" Type="http://schemas.openxmlformats.org/officeDocument/2006/relationships/customXml" Target="../ink/ink285.xml"/><Relationship Id="rId11" Type="http://schemas.openxmlformats.org/officeDocument/2006/relationships/customXml" Target="../ink/ink276.xml"/><Relationship Id="rId24" Type="http://schemas.openxmlformats.org/officeDocument/2006/relationships/image" Target="../media/image281.png"/><Relationship Id="rId32" Type="http://schemas.openxmlformats.org/officeDocument/2006/relationships/image" Target="../media/image285.png"/><Relationship Id="rId37" Type="http://schemas.openxmlformats.org/officeDocument/2006/relationships/customXml" Target="../ink/ink289.xml"/><Relationship Id="rId40" Type="http://schemas.openxmlformats.org/officeDocument/2006/relationships/image" Target="../media/image289.png"/><Relationship Id="rId45" Type="http://schemas.openxmlformats.org/officeDocument/2006/relationships/customXml" Target="../ink/ink293.xml"/><Relationship Id="rId53" Type="http://schemas.openxmlformats.org/officeDocument/2006/relationships/customXml" Target="../ink/ink297.xml"/><Relationship Id="rId58" Type="http://schemas.openxmlformats.org/officeDocument/2006/relationships/image" Target="../media/image298.png"/><Relationship Id="rId66" Type="http://schemas.openxmlformats.org/officeDocument/2006/relationships/image" Target="../media/image302.png"/><Relationship Id="rId5" Type="http://schemas.openxmlformats.org/officeDocument/2006/relationships/customXml" Target="../ink/ink273.xml"/><Relationship Id="rId61" Type="http://schemas.openxmlformats.org/officeDocument/2006/relationships/customXml" Target="../ink/ink301.xml"/><Relationship Id="rId19" Type="http://schemas.openxmlformats.org/officeDocument/2006/relationships/customXml" Target="../ink/ink280.xml"/><Relationship Id="rId14" Type="http://schemas.openxmlformats.org/officeDocument/2006/relationships/image" Target="../media/image276.png"/><Relationship Id="rId22" Type="http://schemas.openxmlformats.org/officeDocument/2006/relationships/image" Target="../media/image280.png"/><Relationship Id="rId27" Type="http://schemas.openxmlformats.org/officeDocument/2006/relationships/customXml" Target="../ink/ink284.xml"/><Relationship Id="rId30" Type="http://schemas.openxmlformats.org/officeDocument/2006/relationships/image" Target="../media/image284.png"/><Relationship Id="rId35" Type="http://schemas.openxmlformats.org/officeDocument/2006/relationships/customXml" Target="../ink/ink288.xml"/><Relationship Id="rId43" Type="http://schemas.openxmlformats.org/officeDocument/2006/relationships/customXml" Target="../ink/ink292.xml"/><Relationship Id="rId48" Type="http://schemas.openxmlformats.org/officeDocument/2006/relationships/image" Target="../media/image293.png"/><Relationship Id="rId56" Type="http://schemas.openxmlformats.org/officeDocument/2006/relationships/image" Target="../media/image297.png"/><Relationship Id="rId64" Type="http://schemas.openxmlformats.org/officeDocument/2006/relationships/image" Target="../media/image301.png"/><Relationship Id="rId8" Type="http://schemas.openxmlformats.org/officeDocument/2006/relationships/image" Target="../media/image273.png"/><Relationship Id="rId51" Type="http://schemas.openxmlformats.org/officeDocument/2006/relationships/customXml" Target="../ink/ink296.xml"/><Relationship Id="rId3" Type="http://schemas.openxmlformats.org/officeDocument/2006/relationships/customXml" Target="../ink/ink272.xml"/><Relationship Id="rId12" Type="http://schemas.openxmlformats.org/officeDocument/2006/relationships/image" Target="../media/image275.png"/><Relationship Id="rId17" Type="http://schemas.openxmlformats.org/officeDocument/2006/relationships/customXml" Target="../ink/ink279.xml"/><Relationship Id="rId25" Type="http://schemas.openxmlformats.org/officeDocument/2006/relationships/customXml" Target="../ink/ink283.xml"/><Relationship Id="rId33" Type="http://schemas.openxmlformats.org/officeDocument/2006/relationships/customXml" Target="../ink/ink287.xml"/><Relationship Id="rId38" Type="http://schemas.openxmlformats.org/officeDocument/2006/relationships/image" Target="../media/image288.png"/><Relationship Id="rId46" Type="http://schemas.openxmlformats.org/officeDocument/2006/relationships/image" Target="../media/image292.png"/><Relationship Id="rId59" Type="http://schemas.openxmlformats.org/officeDocument/2006/relationships/customXml" Target="../ink/ink300.xml"/><Relationship Id="rId20" Type="http://schemas.openxmlformats.org/officeDocument/2006/relationships/image" Target="../media/image279.png"/><Relationship Id="rId41" Type="http://schemas.openxmlformats.org/officeDocument/2006/relationships/customXml" Target="../ink/ink291.xml"/><Relationship Id="rId54" Type="http://schemas.openxmlformats.org/officeDocument/2006/relationships/image" Target="../media/image296.png"/><Relationship Id="rId6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72.png"/><Relationship Id="rId15" Type="http://schemas.openxmlformats.org/officeDocument/2006/relationships/customXml" Target="../ink/ink278.xml"/><Relationship Id="rId23" Type="http://schemas.openxmlformats.org/officeDocument/2006/relationships/customXml" Target="../ink/ink282.xml"/><Relationship Id="rId28" Type="http://schemas.openxmlformats.org/officeDocument/2006/relationships/image" Target="../media/image283.png"/><Relationship Id="rId36" Type="http://schemas.openxmlformats.org/officeDocument/2006/relationships/image" Target="../media/image287.png"/><Relationship Id="rId49" Type="http://schemas.openxmlformats.org/officeDocument/2006/relationships/customXml" Target="../ink/ink295.xml"/><Relationship Id="rId57" Type="http://schemas.openxmlformats.org/officeDocument/2006/relationships/customXml" Target="../ink/ink299.xml"/><Relationship Id="rId10" Type="http://schemas.openxmlformats.org/officeDocument/2006/relationships/image" Target="../media/image274.png"/><Relationship Id="rId31" Type="http://schemas.openxmlformats.org/officeDocument/2006/relationships/customXml" Target="../ink/ink286.xml"/><Relationship Id="rId44" Type="http://schemas.openxmlformats.org/officeDocument/2006/relationships/image" Target="../media/image291.png"/><Relationship Id="rId52" Type="http://schemas.openxmlformats.org/officeDocument/2006/relationships/image" Target="../media/image295.png"/><Relationship Id="rId60" Type="http://schemas.openxmlformats.org/officeDocument/2006/relationships/image" Target="../media/image299.png"/><Relationship Id="rId65" Type="http://schemas.openxmlformats.org/officeDocument/2006/relationships/customXml" Target="../ink/ink303.xml"/><Relationship Id="rId4" Type="http://schemas.openxmlformats.org/officeDocument/2006/relationships/image" Target="../media/image271.png"/><Relationship Id="rId9" Type="http://schemas.openxmlformats.org/officeDocument/2006/relationships/customXml" Target="../ink/ink275.xml"/><Relationship Id="rId13" Type="http://schemas.openxmlformats.org/officeDocument/2006/relationships/customXml" Target="../ink/ink277.xml"/><Relationship Id="rId18" Type="http://schemas.openxmlformats.org/officeDocument/2006/relationships/image" Target="../media/image278.png"/><Relationship Id="rId39" Type="http://schemas.openxmlformats.org/officeDocument/2006/relationships/customXml" Target="../ink/ink290.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305.png"/><Relationship Id="rId13" Type="http://schemas.openxmlformats.org/officeDocument/2006/relationships/customXml" Target="../ink/ink309.xml"/><Relationship Id="rId18" Type="http://schemas.openxmlformats.org/officeDocument/2006/relationships/image" Target="../media/image310.png"/><Relationship Id="rId3" Type="http://schemas.openxmlformats.org/officeDocument/2006/relationships/customXml" Target="../ink/ink304.xml"/><Relationship Id="rId21" Type="http://schemas.openxmlformats.org/officeDocument/2006/relationships/customXml" Target="../ink/ink313.xml"/><Relationship Id="rId7" Type="http://schemas.openxmlformats.org/officeDocument/2006/relationships/customXml" Target="../ink/ink306.xml"/><Relationship Id="rId12" Type="http://schemas.openxmlformats.org/officeDocument/2006/relationships/image" Target="../media/image307.png"/><Relationship Id="rId17" Type="http://schemas.openxmlformats.org/officeDocument/2006/relationships/customXml" Target="../ink/ink311.xml"/><Relationship Id="rId2" Type="http://schemas.openxmlformats.org/officeDocument/2006/relationships/notesSlide" Target="../notesSlides/notesSlide52.xml"/><Relationship Id="rId16" Type="http://schemas.openxmlformats.org/officeDocument/2006/relationships/image" Target="../media/image309.png"/><Relationship Id="rId20" Type="http://schemas.openxmlformats.org/officeDocument/2006/relationships/image" Target="../media/image311.png"/><Relationship Id="rId1" Type="http://schemas.openxmlformats.org/officeDocument/2006/relationships/slideLayout" Target="../slideLayouts/slideLayout2.xml"/><Relationship Id="rId6" Type="http://schemas.openxmlformats.org/officeDocument/2006/relationships/image" Target="../media/image304.png"/><Relationship Id="rId11" Type="http://schemas.openxmlformats.org/officeDocument/2006/relationships/customXml" Target="../ink/ink308.xml"/><Relationship Id="rId24" Type="http://schemas.openxmlformats.org/officeDocument/2006/relationships/image" Target="../media/image313.png"/><Relationship Id="rId5" Type="http://schemas.openxmlformats.org/officeDocument/2006/relationships/customXml" Target="../ink/ink305.xml"/><Relationship Id="rId15" Type="http://schemas.openxmlformats.org/officeDocument/2006/relationships/customXml" Target="../ink/ink310.xml"/><Relationship Id="rId23" Type="http://schemas.openxmlformats.org/officeDocument/2006/relationships/customXml" Target="../ink/ink314.xml"/><Relationship Id="rId10" Type="http://schemas.openxmlformats.org/officeDocument/2006/relationships/image" Target="../media/image306.png"/><Relationship Id="rId19" Type="http://schemas.openxmlformats.org/officeDocument/2006/relationships/customXml" Target="../ink/ink312.xml"/><Relationship Id="rId4" Type="http://schemas.openxmlformats.org/officeDocument/2006/relationships/image" Target="../media/image303.png"/><Relationship Id="rId9" Type="http://schemas.openxmlformats.org/officeDocument/2006/relationships/customXml" Target="../ink/ink307.xml"/><Relationship Id="rId14" Type="http://schemas.openxmlformats.org/officeDocument/2006/relationships/image" Target="../media/image308.png"/><Relationship Id="rId22" Type="http://schemas.openxmlformats.org/officeDocument/2006/relationships/image" Target="../media/image312.png"/></Relationships>
</file>

<file path=ppt/slides/_rels/slide201.xml.rels><?xml version="1.0" encoding="UTF-8" standalone="yes"?>
<Relationships xmlns="http://schemas.openxmlformats.org/package/2006/relationships"><Relationship Id="rId8" Type="http://schemas.openxmlformats.org/officeDocument/2006/relationships/image" Target="../media/image316.png"/><Relationship Id="rId13" Type="http://schemas.openxmlformats.org/officeDocument/2006/relationships/customXml" Target="../ink/ink320.xml"/><Relationship Id="rId18" Type="http://schemas.openxmlformats.org/officeDocument/2006/relationships/image" Target="../media/image321.png"/><Relationship Id="rId3" Type="http://schemas.openxmlformats.org/officeDocument/2006/relationships/customXml" Target="../ink/ink315.xml"/><Relationship Id="rId7" Type="http://schemas.openxmlformats.org/officeDocument/2006/relationships/customXml" Target="../ink/ink317.xml"/><Relationship Id="rId12" Type="http://schemas.openxmlformats.org/officeDocument/2006/relationships/image" Target="../media/image318.png"/><Relationship Id="rId17" Type="http://schemas.openxmlformats.org/officeDocument/2006/relationships/customXml" Target="../ink/ink322.xml"/><Relationship Id="rId2" Type="http://schemas.openxmlformats.org/officeDocument/2006/relationships/notesSlide" Target="../notesSlides/notesSlide53.xml"/><Relationship Id="rId16" Type="http://schemas.openxmlformats.org/officeDocument/2006/relationships/image" Target="../media/image320.png"/><Relationship Id="rId20" Type="http://schemas.openxmlformats.org/officeDocument/2006/relationships/image" Target="../media/image322.png"/><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customXml" Target="../ink/ink319.xml"/><Relationship Id="rId5" Type="http://schemas.openxmlformats.org/officeDocument/2006/relationships/customXml" Target="../ink/ink316.xml"/><Relationship Id="rId15" Type="http://schemas.openxmlformats.org/officeDocument/2006/relationships/customXml" Target="../ink/ink321.xml"/><Relationship Id="rId10" Type="http://schemas.openxmlformats.org/officeDocument/2006/relationships/image" Target="../media/image317.png"/><Relationship Id="rId19" Type="http://schemas.openxmlformats.org/officeDocument/2006/relationships/customXml" Target="../ink/ink323.xml"/><Relationship Id="rId4" Type="http://schemas.openxmlformats.org/officeDocument/2006/relationships/image" Target="../media/image314.png"/><Relationship Id="rId9" Type="http://schemas.openxmlformats.org/officeDocument/2006/relationships/customXml" Target="../ink/ink318.xml"/><Relationship Id="rId14" Type="http://schemas.openxmlformats.org/officeDocument/2006/relationships/image" Target="../media/image319.png"/></Relationships>
</file>

<file path=ppt/slides/_rels/slide202.xml.rels><?xml version="1.0" encoding="UTF-8" standalone="yes"?>
<Relationships xmlns="http://schemas.openxmlformats.org/package/2006/relationships"><Relationship Id="rId8" Type="http://schemas.openxmlformats.org/officeDocument/2006/relationships/image" Target="../media/image324.png"/><Relationship Id="rId13" Type="http://schemas.openxmlformats.org/officeDocument/2006/relationships/customXml" Target="../ink/ink329.xml"/><Relationship Id="rId3" Type="http://schemas.openxmlformats.org/officeDocument/2006/relationships/customXml" Target="../ink/ink324.xml"/><Relationship Id="rId7" Type="http://schemas.openxmlformats.org/officeDocument/2006/relationships/customXml" Target="../ink/ink326.xml"/><Relationship Id="rId12" Type="http://schemas.openxmlformats.org/officeDocument/2006/relationships/image" Target="../media/image32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23.png"/><Relationship Id="rId11" Type="http://schemas.openxmlformats.org/officeDocument/2006/relationships/customXml" Target="../ink/ink328.xml"/><Relationship Id="rId5" Type="http://schemas.openxmlformats.org/officeDocument/2006/relationships/customXml" Target="../ink/ink325.xml"/><Relationship Id="rId10" Type="http://schemas.openxmlformats.org/officeDocument/2006/relationships/image" Target="../media/image325.png"/><Relationship Id="rId4" Type="http://schemas.openxmlformats.org/officeDocument/2006/relationships/image" Target="../media/image314.png"/><Relationship Id="rId9" Type="http://schemas.openxmlformats.org/officeDocument/2006/relationships/customXml" Target="../ink/ink327.xml"/><Relationship Id="rId14" Type="http://schemas.openxmlformats.org/officeDocument/2006/relationships/image" Target="../media/image327.png"/></Relationships>
</file>

<file path=ppt/slides/_rels/slide2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04.xml.rels><?xml version="1.0" encoding="UTF-8" standalone="yes"?>
<Relationships xmlns="http://schemas.openxmlformats.org/package/2006/relationships"><Relationship Id="rId13" Type="http://schemas.openxmlformats.org/officeDocument/2006/relationships/customXml" Target="../ink/ink335.xml"/><Relationship Id="rId18" Type="http://schemas.openxmlformats.org/officeDocument/2006/relationships/image" Target="../media/image2680.png"/><Relationship Id="rId26" Type="http://schemas.openxmlformats.org/officeDocument/2006/relationships/image" Target="../media/image2720.png"/><Relationship Id="rId3" Type="http://schemas.openxmlformats.org/officeDocument/2006/relationships/customXml" Target="../ink/ink330.xml"/><Relationship Id="rId21" Type="http://schemas.openxmlformats.org/officeDocument/2006/relationships/customXml" Target="../ink/ink339.xml"/><Relationship Id="rId34" Type="http://schemas.openxmlformats.org/officeDocument/2006/relationships/image" Target="../media/image2760.png"/><Relationship Id="rId7" Type="http://schemas.openxmlformats.org/officeDocument/2006/relationships/customXml" Target="../ink/ink332.xml"/><Relationship Id="rId12" Type="http://schemas.openxmlformats.org/officeDocument/2006/relationships/image" Target="../media/image2650.png"/><Relationship Id="rId17" Type="http://schemas.openxmlformats.org/officeDocument/2006/relationships/customXml" Target="../ink/ink337.xml"/><Relationship Id="rId25" Type="http://schemas.openxmlformats.org/officeDocument/2006/relationships/customXml" Target="../ink/ink341.xml"/><Relationship Id="rId33" Type="http://schemas.openxmlformats.org/officeDocument/2006/relationships/customXml" Target="../ink/ink345.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343.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334.xml"/><Relationship Id="rId24" Type="http://schemas.openxmlformats.org/officeDocument/2006/relationships/image" Target="../media/image2711.png"/><Relationship Id="rId32" Type="http://schemas.openxmlformats.org/officeDocument/2006/relationships/image" Target="../media/image2750.png"/><Relationship Id="rId5" Type="http://schemas.openxmlformats.org/officeDocument/2006/relationships/customXml" Target="../ink/ink331.xml"/><Relationship Id="rId15" Type="http://schemas.openxmlformats.org/officeDocument/2006/relationships/customXml" Target="../ink/ink336.xml"/><Relationship Id="rId23" Type="http://schemas.openxmlformats.org/officeDocument/2006/relationships/customXml" Target="../ink/ink340.xml"/><Relationship Id="rId28" Type="http://schemas.openxmlformats.org/officeDocument/2006/relationships/image" Target="../media/image2730.png"/><Relationship Id="rId36" Type="http://schemas.openxmlformats.org/officeDocument/2006/relationships/image" Target="../media/image2770.png"/><Relationship Id="rId10" Type="http://schemas.openxmlformats.org/officeDocument/2006/relationships/image" Target="../media/image2640.png"/><Relationship Id="rId19" Type="http://schemas.openxmlformats.org/officeDocument/2006/relationships/customXml" Target="../ink/ink338.xml"/><Relationship Id="rId31" Type="http://schemas.openxmlformats.org/officeDocument/2006/relationships/customXml" Target="../ink/ink344.xml"/><Relationship Id="rId4" Type="http://schemas.openxmlformats.org/officeDocument/2006/relationships/image" Target="../media/image2611.png"/><Relationship Id="rId9" Type="http://schemas.openxmlformats.org/officeDocument/2006/relationships/customXml" Target="../ink/ink333.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342.xml"/><Relationship Id="rId30" Type="http://schemas.openxmlformats.org/officeDocument/2006/relationships/image" Target="../media/image2740.png"/><Relationship Id="rId35" Type="http://schemas.openxmlformats.org/officeDocument/2006/relationships/customXml" Target="../ink/ink346.xml"/><Relationship Id="rId8" Type="http://schemas.openxmlformats.org/officeDocument/2006/relationships/image" Target="../media/image2630.png"/></Relationships>
</file>

<file path=ppt/slides/_rels/slide205.xml.rels><?xml version="1.0" encoding="UTF-8" standalone="yes"?>
<Relationships xmlns="http://schemas.openxmlformats.org/package/2006/relationships"><Relationship Id="rId13" Type="http://schemas.openxmlformats.org/officeDocument/2006/relationships/customXml" Target="../ink/ink352.xml"/><Relationship Id="rId18" Type="http://schemas.openxmlformats.org/officeDocument/2006/relationships/image" Target="../media/image2850.png"/><Relationship Id="rId26" Type="http://schemas.openxmlformats.org/officeDocument/2006/relationships/image" Target="../media/image2890.png"/><Relationship Id="rId3" Type="http://schemas.openxmlformats.org/officeDocument/2006/relationships/customXml" Target="../ink/ink347.xml"/><Relationship Id="rId21" Type="http://schemas.openxmlformats.org/officeDocument/2006/relationships/customXml" Target="../ink/ink356.xml"/><Relationship Id="rId34" Type="http://schemas.openxmlformats.org/officeDocument/2006/relationships/image" Target="../media/image2930.png"/><Relationship Id="rId7" Type="http://schemas.openxmlformats.org/officeDocument/2006/relationships/customXml" Target="../ink/ink349.xml"/><Relationship Id="rId12" Type="http://schemas.openxmlformats.org/officeDocument/2006/relationships/image" Target="../media/image2820.png"/><Relationship Id="rId17" Type="http://schemas.openxmlformats.org/officeDocument/2006/relationships/customXml" Target="../ink/ink354.xml"/><Relationship Id="rId25" Type="http://schemas.openxmlformats.org/officeDocument/2006/relationships/customXml" Target="../ink/ink358.xml"/><Relationship Id="rId33" Type="http://schemas.openxmlformats.org/officeDocument/2006/relationships/customXml" Target="../ink/ink362.xml"/><Relationship Id="rId2" Type="http://schemas.openxmlformats.org/officeDocument/2006/relationships/image" Target="../media/image13.png"/><Relationship Id="rId16" Type="http://schemas.openxmlformats.org/officeDocument/2006/relationships/image" Target="../media/image2840.png"/><Relationship Id="rId20" Type="http://schemas.openxmlformats.org/officeDocument/2006/relationships/image" Target="../media/image2860.png"/><Relationship Id="rId29" Type="http://schemas.openxmlformats.org/officeDocument/2006/relationships/customXml" Target="../ink/ink360.xml"/><Relationship Id="rId1" Type="http://schemas.openxmlformats.org/officeDocument/2006/relationships/slideLayout" Target="../slideLayouts/slideLayout2.xml"/><Relationship Id="rId6" Type="http://schemas.openxmlformats.org/officeDocument/2006/relationships/image" Target="../media/image2790.png"/><Relationship Id="rId11" Type="http://schemas.openxmlformats.org/officeDocument/2006/relationships/customXml" Target="../ink/ink351.xml"/><Relationship Id="rId24" Type="http://schemas.openxmlformats.org/officeDocument/2006/relationships/image" Target="../media/image2880.png"/><Relationship Id="rId32" Type="http://schemas.openxmlformats.org/officeDocument/2006/relationships/image" Target="../media/image2920.png"/><Relationship Id="rId5" Type="http://schemas.openxmlformats.org/officeDocument/2006/relationships/customXml" Target="../ink/ink348.xml"/><Relationship Id="rId15" Type="http://schemas.openxmlformats.org/officeDocument/2006/relationships/customXml" Target="../ink/ink353.xml"/><Relationship Id="rId23" Type="http://schemas.openxmlformats.org/officeDocument/2006/relationships/customXml" Target="../ink/ink357.xml"/><Relationship Id="rId28" Type="http://schemas.openxmlformats.org/officeDocument/2006/relationships/image" Target="../media/image2900.png"/><Relationship Id="rId36" Type="http://schemas.openxmlformats.org/officeDocument/2006/relationships/image" Target="../media/image2940.png"/><Relationship Id="rId10" Type="http://schemas.openxmlformats.org/officeDocument/2006/relationships/image" Target="../media/image2811.png"/><Relationship Id="rId19" Type="http://schemas.openxmlformats.org/officeDocument/2006/relationships/customXml" Target="../ink/ink355.xml"/><Relationship Id="rId31" Type="http://schemas.openxmlformats.org/officeDocument/2006/relationships/customXml" Target="../ink/ink361.xml"/><Relationship Id="rId4" Type="http://schemas.openxmlformats.org/officeDocument/2006/relationships/image" Target="../media/image2780.png"/><Relationship Id="rId9" Type="http://schemas.openxmlformats.org/officeDocument/2006/relationships/customXml" Target="../ink/ink350.xml"/><Relationship Id="rId14" Type="http://schemas.openxmlformats.org/officeDocument/2006/relationships/image" Target="../media/image2830.png"/><Relationship Id="rId22" Type="http://schemas.openxmlformats.org/officeDocument/2006/relationships/image" Target="../media/image2870.png"/><Relationship Id="rId27" Type="http://schemas.openxmlformats.org/officeDocument/2006/relationships/customXml" Target="../ink/ink359.xml"/><Relationship Id="rId30" Type="http://schemas.openxmlformats.org/officeDocument/2006/relationships/image" Target="../media/image2911.png"/><Relationship Id="rId35" Type="http://schemas.openxmlformats.org/officeDocument/2006/relationships/customXml" Target="../ink/ink363.xml"/><Relationship Id="rId8" Type="http://schemas.openxmlformats.org/officeDocument/2006/relationships/image" Target="../media/image2800.png"/></Relationships>
</file>

<file path=ppt/slides/_rels/slide206.xml.rels><?xml version="1.0" encoding="UTF-8" standalone="yes"?>
<Relationships xmlns="http://schemas.openxmlformats.org/package/2006/relationships"><Relationship Id="rId26" Type="http://schemas.openxmlformats.org/officeDocument/2006/relationships/image" Target="../media/image3060.png"/><Relationship Id="rId21" Type="http://schemas.openxmlformats.org/officeDocument/2006/relationships/customXml" Target="../ink/ink373.xml"/><Relationship Id="rId42" Type="http://schemas.openxmlformats.org/officeDocument/2006/relationships/image" Target="../media/image3140.png"/><Relationship Id="rId47" Type="http://schemas.openxmlformats.org/officeDocument/2006/relationships/customXml" Target="../ink/ink385.xml"/><Relationship Id="rId63" Type="http://schemas.openxmlformats.org/officeDocument/2006/relationships/customXml" Target="../ink/ink393.xml"/><Relationship Id="rId68" Type="http://schemas.openxmlformats.org/officeDocument/2006/relationships/image" Target="../media/image3270.png"/><Relationship Id="rId7" Type="http://schemas.openxmlformats.org/officeDocument/2006/relationships/customXml" Target="../ink/ink366.xml"/><Relationship Id="rId71" Type="http://schemas.openxmlformats.org/officeDocument/2006/relationships/customXml" Target="../ink/ink397.xml"/><Relationship Id="rId2" Type="http://schemas.openxmlformats.org/officeDocument/2006/relationships/image" Target="../media/image13.png"/><Relationship Id="rId16" Type="http://schemas.openxmlformats.org/officeDocument/2006/relationships/image" Target="../media/image3011.png"/><Relationship Id="rId29" Type="http://schemas.openxmlformats.org/officeDocument/2006/relationships/customXml" Target="../ink/ink377.xml"/><Relationship Id="rId11" Type="http://schemas.openxmlformats.org/officeDocument/2006/relationships/customXml" Target="../ink/ink368.xml"/><Relationship Id="rId24" Type="http://schemas.openxmlformats.org/officeDocument/2006/relationships/image" Target="../media/image3050.png"/><Relationship Id="rId32" Type="http://schemas.openxmlformats.org/officeDocument/2006/relationships/image" Target="../media/image3090.png"/><Relationship Id="rId37" Type="http://schemas.openxmlformats.org/officeDocument/2006/relationships/customXml" Target="../ink/ink381.xml"/><Relationship Id="rId40" Type="http://schemas.openxmlformats.org/officeDocument/2006/relationships/image" Target="../media/image3130.png"/><Relationship Id="rId53" Type="http://schemas.openxmlformats.org/officeDocument/2006/relationships/customXml" Target="../ink/ink388.xml"/><Relationship Id="rId58" Type="http://schemas.openxmlformats.org/officeDocument/2006/relationships/image" Target="../media/image3220.png"/><Relationship Id="rId66" Type="http://schemas.openxmlformats.org/officeDocument/2006/relationships/image" Target="../media/image3260.png"/><Relationship Id="rId5" Type="http://schemas.openxmlformats.org/officeDocument/2006/relationships/customXml" Target="../ink/ink365.xml"/><Relationship Id="rId61" Type="http://schemas.openxmlformats.org/officeDocument/2006/relationships/customXml" Target="../ink/ink392.xml"/><Relationship Id="rId19" Type="http://schemas.openxmlformats.org/officeDocument/2006/relationships/customXml" Target="../ink/ink372.xml"/><Relationship Id="rId14" Type="http://schemas.openxmlformats.org/officeDocument/2006/relationships/image" Target="../media/image3000.png"/><Relationship Id="rId22" Type="http://schemas.openxmlformats.org/officeDocument/2006/relationships/image" Target="../media/image3040.png"/><Relationship Id="rId27" Type="http://schemas.openxmlformats.org/officeDocument/2006/relationships/customXml" Target="../ink/ink376.xml"/><Relationship Id="rId30" Type="http://schemas.openxmlformats.org/officeDocument/2006/relationships/image" Target="../media/image3080.png"/><Relationship Id="rId35" Type="http://schemas.openxmlformats.org/officeDocument/2006/relationships/customXml" Target="../ink/ink380.xml"/><Relationship Id="rId43" Type="http://schemas.openxmlformats.org/officeDocument/2006/relationships/customXml" Target="../ink/ink384.xml"/><Relationship Id="rId48" Type="http://schemas.openxmlformats.org/officeDocument/2006/relationships/image" Target="../media/image3170.png"/><Relationship Id="rId56" Type="http://schemas.openxmlformats.org/officeDocument/2006/relationships/image" Target="../media/image3211.png"/><Relationship Id="rId64" Type="http://schemas.openxmlformats.org/officeDocument/2006/relationships/image" Target="../media/image3250.png"/><Relationship Id="rId69" Type="http://schemas.openxmlformats.org/officeDocument/2006/relationships/customXml" Target="../ink/ink396.xml"/><Relationship Id="rId8" Type="http://schemas.openxmlformats.org/officeDocument/2006/relationships/image" Target="../media/image2970.png"/><Relationship Id="rId51" Type="http://schemas.openxmlformats.org/officeDocument/2006/relationships/customXml" Target="../ink/ink387.xml"/><Relationship Id="rId72" Type="http://schemas.openxmlformats.org/officeDocument/2006/relationships/image" Target="../media/image329.png"/><Relationship Id="rId3" Type="http://schemas.openxmlformats.org/officeDocument/2006/relationships/customXml" Target="../ink/ink364.xml"/><Relationship Id="rId12" Type="http://schemas.openxmlformats.org/officeDocument/2006/relationships/image" Target="../media/image2990.png"/><Relationship Id="rId17" Type="http://schemas.openxmlformats.org/officeDocument/2006/relationships/customXml" Target="../ink/ink371.xml"/><Relationship Id="rId25" Type="http://schemas.openxmlformats.org/officeDocument/2006/relationships/customXml" Target="../ink/ink375.xml"/><Relationship Id="rId33" Type="http://schemas.openxmlformats.org/officeDocument/2006/relationships/customXml" Target="../ink/ink379.xml"/><Relationship Id="rId38" Type="http://schemas.openxmlformats.org/officeDocument/2006/relationships/image" Target="../media/image3120.png"/><Relationship Id="rId46" Type="http://schemas.openxmlformats.org/officeDocument/2006/relationships/image" Target="../media/image3160.png"/><Relationship Id="rId59" Type="http://schemas.openxmlformats.org/officeDocument/2006/relationships/customXml" Target="../ink/ink391.xml"/><Relationship Id="rId67" Type="http://schemas.openxmlformats.org/officeDocument/2006/relationships/customXml" Target="../ink/ink395.xml"/><Relationship Id="rId20" Type="http://schemas.openxmlformats.org/officeDocument/2006/relationships/image" Target="../media/image3030.png"/><Relationship Id="rId41" Type="http://schemas.openxmlformats.org/officeDocument/2006/relationships/customXml" Target="../ink/ink383.xml"/><Relationship Id="rId54" Type="http://schemas.openxmlformats.org/officeDocument/2006/relationships/image" Target="../media/image3200.png"/><Relationship Id="rId62" Type="http://schemas.openxmlformats.org/officeDocument/2006/relationships/image" Target="../media/image3240.png"/><Relationship Id="rId70" Type="http://schemas.openxmlformats.org/officeDocument/2006/relationships/image" Target="../media/image328.png"/><Relationship Id="rId1" Type="http://schemas.openxmlformats.org/officeDocument/2006/relationships/slideLayout" Target="../slideLayouts/slideLayout2.xml"/><Relationship Id="rId6" Type="http://schemas.openxmlformats.org/officeDocument/2006/relationships/image" Target="../media/image2960.png"/><Relationship Id="rId15" Type="http://schemas.openxmlformats.org/officeDocument/2006/relationships/customXml" Target="../ink/ink370.xml"/><Relationship Id="rId23" Type="http://schemas.openxmlformats.org/officeDocument/2006/relationships/customXml" Target="../ink/ink374.xml"/><Relationship Id="rId28" Type="http://schemas.openxmlformats.org/officeDocument/2006/relationships/image" Target="../media/image3070.png"/><Relationship Id="rId36" Type="http://schemas.openxmlformats.org/officeDocument/2006/relationships/image" Target="../media/image3111.png"/><Relationship Id="rId49" Type="http://schemas.openxmlformats.org/officeDocument/2006/relationships/customXml" Target="../ink/ink386.xml"/><Relationship Id="rId57" Type="http://schemas.openxmlformats.org/officeDocument/2006/relationships/customXml" Target="../ink/ink390.xml"/><Relationship Id="rId10" Type="http://schemas.openxmlformats.org/officeDocument/2006/relationships/image" Target="../media/image2980.png"/><Relationship Id="rId31" Type="http://schemas.openxmlformats.org/officeDocument/2006/relationships/customXml" Target="../ink/ink378.xml"/><Relationship Id="rId52" Type="http://schemas.openxmlformats.org/officeDocument/2006/relationships/image" Target="../media/image3190.png"/><Relationship Id="rId60" Type="http://schemas.openxmlformats.org/officeDocument/2006/relationships/image" Target="../media/image3230.png"/><Relationship Id="rId65" Type="http://schemas.openxmlformats.org/officeDocument/2006/relationships/customXml" Target="../ink/ink394.xml"/><Relationship Id="rId4" Type="http://schemas.openxmlformats.org/officeDocument/2006/relationships/image" Target="../media/image2950.png"/><Relationship Id="rId9" Type="http://schemas.openxmlformats.org/officeDocument/2006/relationships/customXml" Target="../ink/ink367.xml"/><Relationship Id="rId13" Type="http://schemas.openxmlformats.org/officeDocument/2006/relationships/customXml" Target="../ink/ink369.xml"/><Relationship Id="rId18" Type="http://schemas.openxmlformats.org/officeDocument/2006/relationships/image" Target="../media/image3020.png"/><Relationship Id="rId39" Type="http://schemas.openxmlformats.org/officeDocument/2006/relationships/customXml" Target="../ink/ink382.xml"/><Relationship Id="rId34" Type="http://schemas.openxmlformats.org/officeDocument/2006/relationships/image" Target="../media/image3100.png"/><Relationship Id="rId50" Type="http://schemas.openxmlformats.org/officeDocument/2006/relationships/image" Target="../media/image3180.png"/><Relationship Id="rId55" Type="http://schemas.openxmlformats.org/officeDocument/2006/relationships/customXml" Target="../ink/ink389.xml"/></Relationships>
</file>

<file path=ppt/slides/_rels/slide207.xml.rels><?xml version="1.0" encoding="UTF-8" standalone="yes"?>
<Relationships xmlns="http://schemas.openxmlformats.org/package/2006/relationships"><Relationship Id="rId26" Type="http://schemas.openxmlformats.org/officeDocument/2006/relationships/image" Target="../media/image3100.png"/><Relationship Id="rId21" Type="http://schemas.openxmlformats.org/officeDocument/2006/relationships/customXml" Target="../ink/ink407.xml"/><Relationship Id="rId42" Type="http://schemas.openxmlformats.org/officeDocument/2006/relationships/image" Target="../media/image334.png"/><Relationship Id="rId47" Type="http://schemas.openxmlformats.org/officeDocument/2006/relationships/customXml" Target="../ink/ink420.xml"/><Relationship Id="rId63" Type="http://schemas.openxmlformats.org/officeDocument/2006/relationships/customXml" Target="../ink/ink428.xml"/><Relationship Id="rId68" Type="http://schemas.openxmlformats.org/officeDocument/2006/relationships/image" Target="../media/image347.png"/><Relationship Id="rId84" Type="http://schemas.openxmlformats.org/officeDocument/2006/relationships/image" Target="../media/image355.png"/><Relationship Id="rId89" Type="http://schemas.openxmlformats.org/officeDocument/2006/relationships/customXml" Target="../ink/ink441.xml"/><Relationship Id="rId16" Type="http://schemas.openxmlformats.org/officeDocument/2006/relationships/image" Target="../media/image3011.png"/><Relationship Id="rId11" Type="http://schemas.openxmlformats.org/officeDocument/2006/relationships/customXml" Target="../ink/ink402.xml"/><Relationship Id="rId32" Type="http://schemas.openxmlformats.org/officeDocument/2006/relationships/image" Target="../media/image3040.png"/><Relationship Id="rId37" Type="http://schemas.openxmlformats.org/officeDocument/2006/relationships/customXml" Target="../ink/ink415.xml"/><Relationship Id="rId53" Type="http://schemas.openxmlformats.org/officeDocument/2006/relationships/customXml" Target="../ink/ink423.xml"/><Relationship Id="rId58" Type="http://schemas.openxmlformats.org/officeDocument/2006/relationships/image" Target="../media/image342.png"/><Relationship Id="rId74" Type="http://schemas.openxmlformats.org/officeDocument/2006/relationships/image" Target="../media/image350.png"/><Relationship Id="rId79" Type="http://schemas.openxmlformats.org/officeDocument/2006/relationships/customXml" Target="../ink/ink436.xml"/><Relationship Id="rId102" Type="http://schemas.openxmlformats.org/officeDocument/2006/relationships/image" Target="../media/image364.png"/><Relationship Id="rId5" Type="http://schemas.openxmlformats.org/officeDocument/2006/relationships/customXml" Target="../ink/ink399.xml"/><Relationship Id="rId90" Type="http://schemas.openxmlformats.org/officeDocument/2006/relationships/image" Target="../media/image358.png"/><Relationship Id="rId95" Type="http://schemas.openxmlformats.org/officeDocument/2006/relationships/customXml" Target="../ink/ink444.xml"/><Relationship Id="rId22" Type="http://schemas.openxmlformats.org/officeDocument/2006/relationships/image" Target="../media/image3080.png"/><Relationship Id="rId27" Type="http://schemas.openxmlformats.org/officeDocument/2006/relationships/customXml" Target="../ink/ink410.xml"/><Relationship Id="rId43" Type="http://schemas.openxmlformats.org/officeDocument/2006/relationships/customXml" Target="../ink/ink418.xml"/><Relationship Id="rId48" Type="http://schemas.openxmlformats.org/officeDocument/2006/relationships/image" Target="../media/image337.png"/><Relationship Id="rId64" Type="http://schemas.openxmlformats.org/officeDocument/2006/relationships/image" Target="../media/image345.png"/><Relationship Id="rId69" Type="http://schemas.openxmlformats.org/officeDocument/2006/relationships/customXml" Target="../ink/ink431.xml"/><Relationship Id="rId80" Type="http://schemas.openxmlformats.org/officeDocument/2006/relationships/image" Target="../media/image353.png"/><Relationship Id="rId85" Type="http://schemas.openxmlformats.org/officeDocument/2006/relationships/customXml" Target="../ink/ink439.xml"/><Relationship Id="rId12" Type="http://schemas.openxmlformats.org/officeDocument/2006/relationships/image" Target="../media/image2990.png"/><Relationship Id="rId17" Type="http://schemas.openxmlformats.org/officeDocument/2006/relationships/customXml" Target="../ink/ink405.xml"/><Relationship Id="rId25" Type="http://schemas.openxmlformats.org/officeDocument/2006/relationships/customXml" Target="../ink/ink409.xml"/><Relationship Id="rId33" Type="http://schemas.openxmlformats.org/officeDocument/2006/relationships/customXml" Target="../ink/ink413.xml"/><Relationship Id="rId38" Type="http://schemas.openxmlformats.org/officeDocument/2006/relationships/image" Target="../media/image332.png"/><Relationship Id="rId46" Type="http://schemas.openxmlformats.org/officeDocument/2006/relationships/image" Target="../media/image336.png"/><Relationship Id="rId59" Type="http://schemas.openxmlformats.org/officeDocument/2006/relationships/customXml" Target="../ink/ink426.xml"/><Relationship Id="rId67" Type="http://schemas.openxmlformats.org/officeDocument/2006/relationships/customXml" Target="../ink/ink430.xml"/><Relationship Id="rId103" Type="http://schemas.openxmlformats.org/officeDocument/2006/relationships/customXml" Target="../ink/ink448.xml"/><Relationship Id="rId20" Type="http://schemas.openxmlformats.org/officeDocument/2006/relationships/image" Target="../media/image3070.png"/><Relationship Id="rId41" Type="http://schemas.openxmlformats.org/officeDocument/2006/relationships/customXml" Target="../ink/ink417.xml"/><Relationship Id="rId54" Type="http://schemas.openxmlformats.org/officeDocument/2006/relationships/image" Target="../media/image340.png"/><Relationship Id="rId62" Type="http://schemas.openxmlformats.org/officeDocument/2006/relationships/image" Target="../media/image344.png"/><Relationship Id="rId70" Type="http://schemas.openxmlformats.org/officeDocument/2006/relationships/image" Target="../media/image348.png"/><Relationship Id="rId75" Type="http://schemas.openxmlformats.org/officeDocument/2006/relationships/customXml" Target="../ink/ink434.xml"/><Relationship Id="rId83" Type="http://schemas.openxmlformats.org/officeDocument/2006/relationships/customXml" Target="../ink/ink438.xml"/><Relationship Id="rId88" Type="http://schemas.openxmlformats.org/officeDocument/2006/relationships/image" Target="../media/image357.png"/><Relationship Id="rId91" Type="http://schemas.openxmlformats.org/officeDocument/2006/relationships/customXml" Target="../ink/ink442.xml"/><Relationship Id="rId96"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2960.png"/><Relationship Id="rId15" Type="http://schemas.openxmlformats.org/officeDocument/2006/relationships/customXml" Target="../ink/ink404.xml"/><Relationship Id="rId23" Type="http://schemas.openxmlformats.org/officeDocument/2006/relationships/customXml" Target="../ink/ink408.xml"/><Relationship Id="rId28" Type="http://schemas.openxmlformats.org/officeDocument/2006/relationships/image" Target="../media/image3111.png"/><Relationship Id="rId36" Type="http://schemas.openxmlformats.org/officeDocument/2006/relationships/image" Target="../media/image331.png"/><Relationship Id="rId49" Type="http://schemas.openxmlformats.org/officeDocument/2006/relationships/customXml" Target="../ink/ink421.xml"/><Relationship Id="rId57" Type="http://schemas.openxmlformats.org/officeDocument/2006/relationships/customXml" Target="../ink/ink425.xml"/><Relationship Id="rId10" Type="http://schemas.openxmlformats.org/officeDocument/2006/relationships/image" Target="../media/image2980.png"/><Relationship Id="rId31" Type="http://schemas.openxmlformats.org/officeDocument/2006/relationships/customXml" Target="../ink/ink412.xml"/><Relationship Id="rId44" Type="http://schemas.openxmlformats.org/officeDocument/2006/relationships/image" Target="../media/image335.png"/><Relationship Id="rId52" Type="http://schemas.openxmlformats.org/officeDocument/2006/relationships/image" Target="../media/image339.png"/><Relationship Id="rId60" Type="http://schemas.openxmlformats.org/officeDocument/2006/relationships/image" Target="../media/image343.png"/><Relationship Id="rId65" Type="http://schemas.openxmlformats.org/officeDocument/2006/relationships/customXml" Target="../ink/ink429.xml"/><Relationship Id="rId73" Type="http://schemas.openxmlformats.org/officeDocument/2006/relationships/customXml" Target="../ink/ink433.xml"/><Relationship Id="rId78" Type="http://schemas.openxmlformats.org/officeDocument/2006/relationships/image" Target="../media/image352.png"/><Relationship Id="rId81" Type="http://schemas.openxmlformats.org/officeDocument/2006/relationships/customXml" Target="../ink/ink437.xml"/><Relationship Id="rId86" Type="http://schemas.openxmlformats.org/officeDocument/2006/relationships/image" Target="../media/image356.png"/><Relationship Id="rId94" Type="http://schemas.openxmlformats.org/officeDocument/2006/relationships/image" Target="../media/image360.png"/><Relationship Id="rId99" Type="http://schemas.openxmlformats.org/officeDocument/2006/relationships/customXml" Target="../ink/ink446.xml"/><Relationship Id="rId101" Type="http://schemas.openxmlformats.org/officeDocument/2006/relationships/customXml" Target="../ink/ink447.xml"/><Relationship Id="rId4" Type="http://schemas.openxmlformats.org/officeDocument/2006/relationships/image" Target="../media/image2950.png"/><Relationship Id="rId9" Type="http://schemas.openxmlformats.org/officeDocument/2006/relationships/customXml" Target="../ink/ink401.xml"/><Relationship Id="rId13" Type="http://schemas.openxmlformats.org/officeDocument/2006/relationships/customXml" Target="../ink/ink403.xml"/><Relationship Id="rId18" Type="http://schemas.openxmlformats.org/officeDocument/2006/relationships/image" Target="../media/image3020.png"/><Relationship Id="rId39" Type="http://schemas.openxmlformats.org/officeDocument/2006/relationships/customXml" Target="../ink/ink416.xml"/><Relationship Id="rId34" Type="http://schemas.openxmlformats.org/officeDocument/2006/relationships/image" Target="../media/image330.png"/><Relationship Id="rId50" Type="http://schemas.openxmlformats.org/officeDocument/2006/relationships/image" Target="../media/image338.png"/><Relationship Id="rId55" Type="http://schemas.openxmlformats.org/officeDocument/2006/relationships/customXml" Target="../ink/ink424.xml"/><Relationship Id="rId76" Type="http://schemas.openxmlformats.org/officeDocument/2006/relationships/image" Target="../media/image351.png"/><Relationship Id="rId97" Type="http://schemas.openxmlformats.org/officeDocument/2006/relationships/customXml" Target="../ink/ink445.xml"/><Relationship Id="rId104" Type="http://schemas.openxmlformats.org/officeDocument/2006/relationships/image" Target="../media/image365.png"/><Relationship Id="rId7" Type="http://schemas.openxmlformats.org/officeDocument/2006/relationships/customXml" Target="../ink/ink400.xml"/><Relationship Id="rId71" Type="http://schemas.openxmlformats.org/officeDocument/2006/relationships/customXml" Target="../ink/ink432.xml"/><Relationship Id="rId92" Type="http://schemas.openxmlformats.org/officeDocument/2006/relationships/image" Target="../media/image359.png"/><Relationship Id="rId2" Type="http://schemas.openxmlformats.org/officeDocument/2006/relationships/image" Target="../media/image13.png"/><Relationship Id="rId29" Type="http://schemas.openxmlformats.org/officeDocument/2006/relationships/customXml" Target="../ink/ink411.xml"/><Relationship Id="rId24" Type="http://schemas.openxmlformats.org/officeDocument/2006/relationships/image" Target="../media/image3090.png"/><Relationship Id="rId40" Type="http://schemas.openxmlformats.org/officeDocument/2006/relationships/image" Target="../media/image333.png"/><Relationship Id="rId45" Type="http://schemas.openxmlformats.org/officeDocument/2006/relationships/customXml" Target="../ink/ink419.xml"/><Relationship Id="rId66" Type="http://schemas.openxmlformats.org/officeDocument/2006/relationships/image" Target="../media/image346.png"/><Relationship Id="rId87" Type="http://schemas.openxmlformats.org/officeDocument/2006/relationships/customXml" Target="../ink/ink440.xml"/><Relationship Id="rId61" Type="http://schemas.openxmlformats.org/officeDocument/2006/relationships/customXml" Target="../ink/ink427.xml"/><Relationship Id="rId82" Type="http://schemas.openxmlformats.org/officeDocument/2006/relationships/image" Target="../media/image354.png"/><Relationship Id="rId19" Type="http://schemas.openxmlformats.org/officeDocument/2006/relationships/customXml" Target="../ink/ink406.xml"/><Relationship Id="rId14" Type="http://schemas.openxmlformats.org/officeDocument/2006/relationships/image" Target="../media/image3000.png"/><Relationship Id="rId30" Type="http://schemas.openxmlformats.org/officeDocument/2006/relationships/image" Target="../media/image3030.png"/><Relationship Id="rId35" Type="http://schemas.openxmlformats.org/officeDocument/2006/relationships/customXml" Target="../ink/ink414.xml"/><Relationship Id="rId56" Type="http://schemas.openxmlformats.org/officeDocument/2006/relationships/image" Target="../media/image341.png"/><Relationship Id="rId77" Type="http://schemas.openxmlformats.org/officeDocument/2006/relationships/customXml" Target="../ink/ink435.xml"/><Relationship Id="rId100" Type="http://schemas.openxmlformats.org/officeDocument/2006/relationships/image" Target="../media/image363.png"/><Relationship Id="rId8" Type="http://schemas.openxmlformats.org/officeDocument/2006/relationships/image" Target="../media/image2970.png"/><Relationship Id="rId51" Type="http://schemas.openxmlformats.org/officeDocument/2006/relationships/customXml" Target="../ink/ink422.xml"/><Relationship Id="rId72" Type="http://schemas.openxmlformats.org/officeDocument/2006/relationships/image" Target="../media/image349.png"/><Relationship Id="rId93" Type="http://schemas.openxmlformats.org/officeDocument/2006/relationships/customXml" Target="../ink/ink443.xml"/><Relationship Id="rId98" Type="http://schemas.openxmlformats.org/officeDocument/2006/relationships/image" Target="../media/image362.png"/><Relationship Id="rId3" Type="http://schemas.openxmlformats.org/officeDocument/2006/relationships/customXml" Target="../ink/ink398.xml"/></Relationships>
</file>

<file path=ppt/slides/_rels/slide208.xml.rels><?xml version="1.0" encoding="UTF-8" standalone="yes"?>
<Relationships xmlns="http://schemas.openxmlformats.org/package/2006/relationships"><Relationship Id="rId13" Type="http://schemas.openxmlformats.org/officeDocument/2006/relationships/customXml" Target="../ink/ink454.xml"/><Relationship Id="rId18" Type="http://schemas.openxmlformats.org/officeDocument/2006/relationships/image" Target="../media/image2680.png"/><Relationship Id="rId26" Type="http://schemas.openxmlformats.org/officeDocument/2006/relationships/image" Target="../media/image2720.png"/><Relationship Id="rId3" Type="http://schemas.openxmlformats.org/officeDocument/2006/relationships/customXml" Target="../ink/ink449.xml"/><Relationship Id="rId21" Type="http://schemas.openxmlformats.org/officeDocument/2006/relationships/customXml" Target="../ink/ink458.xml"/><Relationship Id="rId34" Type="http://schemas.openxmlformats.org/officeDocument/2006/relationships/image" Target="../media/image2760.png"/><Relationship Id="rId7" Type="http://schemas.openxmlformats.org/officeDocument/2006/relationships/customXml" Target="../ink/ink451.xml"/><Relationship Id="rId12" Type="http://schemas.openxmlformats.org/officeDocument/2006/relationships/image" Target="../media/image2650.png"/><Relationship Id="rId17" Type="http://schemas.openxmlformats.org/officeDocument/2006/relationships/customXml" Target="../ink/ink456.xml"/><Relationship Id="rId25" Type="http://schemas.openxmlformats.org/officeDocument/2006/relationships/customXml" Target="../ink/ink460.xml"/><Relationship Id="rId33" Type="http://schemas.openxmlformats.org/officeDocument/2006/relationships/customXml" Target="../ink/ink464.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462.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453.xml"/><Relationship Id="rId24" Type="http://schemas.openxmlformats.org/officeDocument/2006/relationships/image" Target="../media/image2711.png"/><Relationship Id="rId32" Type="http://schemas.openxmlformats.org/officeDocument/2006/relationships/image" Target="../media/image2750.png"/><Relationship Id="rId5" Type="http://schemas.openxmlformats.org/officeDocument/2006/relationships/customXml" Target="../ink/ink450.xml"/><Relationship Id="rId15" Type="http://schemas.openxmlformats.org/officeDocument/2006/relationships/customXml" Target="../ink/ink455.xml"/><Relationship Id="rId23" Type="http://schemas.openxmlformats.org/officeDocument/2006/relationships/customXml" Target="../ink/ink459.xml"/><Relationship Id="rId28" Type="http://schemas.openxmlformats.org/officeDocument/2006/relationships/image" Target="../media/image2730.png"/><Relationship Id="rId36" Type="http://schemas.openxmlformats.org/officeDocument/2006/relationships/image" Target="../media/image2770.png"/><Relationship Id="rId10" Type="http://schemas.openxmlformats.org/officeDocument/2006/relationships/image" Target="../media/image2640.png"/><Relationship Id="rId19" Type="http://schemas.openxmlformats.org/officeDocument/2006/relationships/customXml" Target="../ink/ink457.xml"/><Relationship Id="rId31" Type="http://schemas.openxmlformats.org/officeDocument/2006/relationships/customXml" Target="../ink/ink463.xml"/><Relationship Id="rId4" Type="http://schemas.openxmlformats.org/officeDocument/2006/relationships/image" Target="../media/image2611.png"/><Relationship Id="rId9" Type="http://schemas.openxmlformats.org/officeDocument/2006/relationships/customXml" Target="../ink/ink452.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461.xml"/><Relationship Id="rId30" Type="http://schemas.openxmlformats.org/officeDocument/2006/relationships/image" Target="../media/image2740.png"/><Relationship Id="rId35" Type="http://schemas.openxmlformats.org/officeDocument/2006/relationships/customXml" Target="../ink/ink465.xml"/><Relationship Id="rId8" Type="http://schemas.openxmlformats.org/officeDocument/2006/relationships/image" Target="../media/image2630.png"/></Relationships>
</file>

<file path=ppt/slides/_rels/slide209.xml.rels><?xml version="1.0" encoding="UTF-8" standalone="yes"?>
<Relationships xmlns="http://schemas.openxmlformats.org/package/2006/relationships"><Relationship Id="rId13" Type="http://schemas.openxmlformats.org/officeDocument/2006/relationships/customXml" Target="../ink/ink471.xml"/><Relationship Id="rId18" Type="http://schemas.openxmlformats.org/officeDocument/2006/relationships/image" Target="../media/image2850.png"/><Relationship Id="rId26" Type="http://schemas.openxmlformats.org/officeDocument/2006/relationships/image" Target="../media/image2890.png"/><Relationship Id="rId3" Type="http://schemas.openxmlformats.org/officeDocument/2006/relationships/customXml" Target="../ink/ink466.xml"/><Relationship Id="rId21" Type="http://schemas.openxmlformats.org/officeDocument/2006/relationships/customXml" Target="../ink/ink475.xml"/><Relationship Id="rId34" Type="http://schemas.openxmlformats.org/officeDocument/2006/relationships/image" Target="../media/image2930.png"/><Relationship Id="rId7" Type="http://schemas.openxmlformats.org/officeDocument/2006/relationships/customXml" Target="../ink/ink468.xml"/><Relationship Id="rId12" Type="http://schemas.openxmlformats.org/officeDocument/2006/relationships/image" Target="../media/image2820.png"/><Relationship Id="rId17" Type="http://schemas.openxmlformats.org/officeDocument/2006/relationships/customXml" Target="../ink/ink473.xml"/><Relationship Id="rId25" Type="http://schemas.openxmlformats.org/officeDocument/2006/relationships/customXml" Target="../ink/ink477.xml"/><Relationship Id="rId33" Type="http://schemas.openxmlformats.org/officeDocument/2006/relationships/customXml" Target="../ink/ink481.xml"/><Relationship Id="rId2" Type="http://schemas.openxmlformats.org/officeDocument/2006/relationships/image" Target="../media/image13.png"/><Relationship Id="rId16" Type="http://schemas.openxmlformats.org/officeDocument/2006/relationships/image" Target="../media/image2840.png"/><Relationship Id="rId20" Type="http://schemas.openxmlformats.org/officeDocument/2006/relationships/image" Target="../media/image2860.png"/><Relationship Id="rId29" Type="http://schemas.openxmlformats.org/officeDocument/2006/relationships/customXml" Target="../ink/ink479.xml"/><Relationship Id="rId1" Type="http://schemas.openxmlformats.org/officeDocument/2006/relationships/slideLayout" Target="../slideLayouts/slideLayout2.xml"/><Relationship Id="rId6" Type="http://schemas.openxmlformats.org/officeDocument/2006/relationships/image" Target="../media/image2790.png"/><Relationship Id="rId11" Type="http://schemas.openxmlformats.org/officeDocument/2006/relationships/customXml" Target="../ink/ink470.xml"/><Relationship Id="rId24" Type="http://schemas.openxmlformats.org/officeDocument/2006/relationships/image" Target="../media/image2880.png"/><Relationship Id="rId32" Type="http://schemas.openxmlformats.org/officeDocument/2006/relationships/image" Target="../media/image2920.png"/><Relationship Id="rId5" Type="http://schemas.openxmlformats.org/officeDocument/2006/relationships/customXml" Target="../ink/ink467.xml"/><Relationship Id="rId15" Type="http://schemas.openxmlformats.org/officeDocument/2006/relationships/customXml" Target="../ink/ink472.xml"/><Relationship Id="rId23" Type="http://schemas.openxmlformats.org/officeDocument/2006/relationships/customXml" Target="../ink/ink476.xml"/><Relationship Id="rId28" Type="http://schemas.openxmlformats.org/officeDocument/2006/relationships/image" Target="../media/image2900.png"/><Relationship Id="rId36" Type="http://schemas.openxmlformats.org/officeDocument/2006/relationships/image" Target="../media/image2940.png"/><Relationship Id="rId10" Type="http://schemas.openxmlformats.org/officeDocument/2006/relationships/image" Target="../media/image2811.png"/><Relationship Id="rId19" Type="http://schemas.openxmlformats.org/officeDocument/2006/relationships/customXml" Target="../ink/ink474.xml"/><Relationship Id="rId31" Type="http://schemas.openxmlformats.org/officeDocument/2006/relationships/customXml" Target="../ink/ink480.xml"/><Relationship Id="rId4" Type="http://schemas.openxmlformats.org/officeDocument/2006/relationships/image" Target="../media/image2780.png"/><Relationship Id="rId9" Type="http://schemas.openxmlformats.org/officeDocument/2006/relationships/customXml" Target="../ink/ink469.xml"/><Relationship Id="rId14" Type="http://schemas.openxmlformats.org/officeDocument/2006/relationships/image" Target="../media/image2830.png"/><Relationship Id="rId22" Type="http://schemas.openxmlformats.org/officeDocument/2006/relationships/image" Target="../media/image2870.png"/><Relationship Id="rId27" Type="http://schemas.openxmlformats.org/officeDocument/2006/relationships/customXml" Target="../ink/ink478.xml"/><Relationship Id="rId30" Type="http://schemas.openxmlformats.org/officeDocument/2006/relationships/image" Target="../media/image2911.png"/><Relationship Id="rId35" Type="http://schemas.openxmlformats.org/officeDocument/2006/relationships/customXml" Target="../ink/ink482.xml"/><Relationship Id="rId8" Type="http://schemas.openxmlformats.org/officeDocument/2006/relationships/image" Target="../media/image280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3" Type="http://schemas.openxmlformats.org/officeDocument/2006/relationships/customXml" Target="../ink/ink488.xml"/><Relationship Id="rId18" Type="http://schemas.openxmlformats.org/officeDocument/2006/relationships/image" Target="../media/image373.png"/><Relationship Id="rId26" Type="http://schemas.openxmlformats.org/officeDocument/2006/relationships/image" Target="../media/image377.png"/><Relationship Id="rId39" Type="http://schemas.openxmlformats.org/officeDocument/2006/relationships/customXml" Target="../ink/ink501.xml"/><Relationship Id="rId21" Type="http://schemas.openxmlformats.org/officeDocument/2006/relationships/customXml" Target="../ink/ink492.xml"/><Relationship Id="rId34" Type="http://schemas.openxmlformats.org/officeDocument/2006/relationships/image" Target="../media/image381.png"/><Relationship Id="rId42" Type="http://schemas.openxmlformats.org/officeDocument/2006/relationships/image" Target="../media/image385.png"/><Relationship Id="rId7" Type="http://schemas.openxmlformats.org/officeDocument/2006/relationships/customXml" Target="../ink/ink485.xml"/><Relationship Id="rId2" Type="http://schemas.openxmlformats.org/officeDocument/2006/relationships/image" Target="../media/image13.png"/><Relationship Id="rId16" Type="http://schemas.openxmlformats.org/officeDocument/2006/relationships/image" Target="../media/image372.png"/><Relationship Id="rId20" Type="http://schemas.openxmlformats.org/officeDocument/2006/relationships/image" Target="../media/image374.png"/><Relationship Id="rId29" Type="http://schemas.openxmlformats.org/officeDocument/2006/relationships/customXml" Target="../ink/ink496.xml"/><Relationship Id="rId41" Type="http://schemas.openxmlformats.org/officeDocument/2006/relationships/customXml" Target="../ink/ink502.xml"/><Relationship Id="rId1" Type="http://schemas.openxmlformats.org/officeDocument/2006/relationships/slideLayout" Target="../slideLayouts/slideLayout2.xml"/><Relationship Id="rId6" Type="http://schemas.openxmlformats.org/officeDocument/2006/relationships/image" Target="../media/image367.png"/><Relationship Id="rId11" Type="http://schemas.openxmlformats.org/officeDocument/2006/relationships/customXml" Target="../ink/ink487.xml"/><Relationship Id="rId24" Type="http://schemas.openxmlformats.org/officeDocument/2006/relationships/image" Target="../media/image376.png"/><Relationship Id="rId32" Type="http://schemas.openxmlformats.org/officeDocument/2006/relationships/image" Target="../media/image380.png"/><Relationship Id="rId37" Type="http://schemas.openxmlformats.org/officeDocument/2006/relationships/customXml" Target="../ink/ink500.xml"/><Relationship Id="rId40" Type="http://schemas.openxmlformats.org/officeDocument/2006/relationships/image" Target="../media/image384.png"/><Relationship Id="rId5" Type="http://schemas.openxmlformats.org/officeDocument/2006/relationships/customXml" Target="../ink/ink484.xml"/><Relationship Id="rId15" Type="http://schemas.openxmlformats.org/officeDocument/2006/relationships/customXml" Target="../ink/ink489.xml"/><Relationship Id="rId23" Type="http://schemas.openxmlformats.org/officeDocument/2006/relationships/customXml" Target="../ink/ink493.xml"/><Relationship Id="rId28" Type="http://schemas.openxmlformats.org/officeDocument/2006/relationships/image" Target="../media/image378.png"/><Relationship Id="rId36" Type="http://schemas.openxmlformats.org/officeDocument/2006/relationships/image" Target="../media/image382.png"/><Relationship Id="rId10" Type="http://schemas.openxmlformats.org/officeDocument/2006/relationships/image" Target="../media/image369.png"/><Relationship Id="rId19" Type="http://schemas.openxmlformats.org/officeDocument/2006/relationships/customXml" Target="../ink/ink491.xml"/><Relationship Id="rId31" Type="http://schemas.openxmlformats.org/officeDocument/2006/relationships/customXml" Target="../ink/ink497.xml"/><Relationship Id="rId4" Type="http://schemas.openxmlformats.org/officeDocument/2006/relationships/image" Target="../media/image366.png"/><Relationship Id="rId9" Type="http://schemas.openxmlformats.org/officeDocument/2006/relationships/customXml" Target="../ink/ink486.xml"/><Relationship Id="rId14" Type="http://schemas.openxmlformats.org/officeDocument/2006/relationships/image" Target="../media/image371.png"/><Relationship Id="rId22" Type="http://schemas.openxmlformats.org/officeDocument/2006/relationships/image" Target="../media/image375.png"/><Relationship Id="rId27" Type="http://schemas.openxmlformats.org/officeDocument/2006/relationships/customXml" Target="../ink/ink495.xml"/><Relationship Id="rId30" Type="http://schemas.openxmlformats.org/officeDocument/2006/relationships/image" Target="../media/image379.png"/><Relationship Id="rId35" Type="http://schemas.openxmlformats.org/officeDocument/2006/relationships/customXml" Target="../ink/ink499.xml"/><Relationship Id="rId8" Type="http://schemas.openxmlformats.org/officeDocument/2006/relationships/image" Target="../media/image368.png"/><Relationship Id="rId3" Type="http://schemas.openxmlformats.org/officeDocument/2006/relationships/customXml" Target="../ink/ink483.xml"/><Relationship Id="rId12" Type="http://schemas.openxmlformats.org/officeDocument/2006/relationships/image" Target="../media/image370.png"/><Relationship Id="rId17" Type="http://schemas.openxmlformats.org/officeDocument/2006/relationships/customXml" Target="../ink/ink490.xml"/><Relationship Id="rId25" Type="http://schemas.openxmlformats.org/officeDocument/2006/relationships/customXml" Target="../ink/ink494.xml"/><Relationship Id="rId33" Type="http://schemas.openxmlformats.org/officeDocument/2006/relationships/customXml" Target="../ink/ink498.xml"/><Relationship Id="rId38" Type="http://schemas.openxmlformats.org/officeDocument/2006/relationships/image" Target="../media/image383.png"/></Relationships>
</file>

<file path=ppt/slides/_rels/slide211.xml.rels><?xml version="1.0" encoding="UTF-8" standalone="yes"?>
<Relationships xmlns="http://schemas.openxmlformats.org/package/2006/relationships"><Relationship Id="rId26" Type="http://schemas.openxmlformats.org/officeDocument/2006/relationships/image" Target="../media/image377.png"/><Relationship Id="rId21" Type="http://schemas.openxmlformats.org/officeDocument/2006/relationships/customXml" Target="../ink/ink512.xml"/><Relationship Id="rId42" Type="http://schemas.openxmlformats.org/officeDocument/2006/relationships/image" Target="../media/image386.png"/><Relationship Id="rId47" Type="http://schemas.openxmlformats.org/officeDocument/2006/relationships/customXml" Target="../ink/ink524.xml"/><Relationship Id="rId63" Type="http://schemas.openxmlformats.org/officeDocument/2006/relationships/customXml" Target="../ink/ink532.xml"/><Relationship Id="rId68" Type="http://schemas.openxmlformats.org/officeDocument/2006/relationships/image" Target="../media/image399.png"/><Relationship Id="rId84" Type="http://schemas.openxmlformats.org/officeDocument/2006/relationships/image" Target="../media/image407.png"/><Relationship Id="rId89" Type="http://schemas.openxmlformats.org/officeDocument/2006/relationships/customXml" Target="../ink/ink545.xml"/><Relationship Id="rId16" Type="http://schemas.openxmlformats.org/officeDocument/2006/relationships/image" Target="../media/image372.png"/><Relationship Id="rId11" Type="http://schemas.openxmlformats.org/officeDocument/2006/relationships/customXml" Target="../ink/ink507.xml"/><Relationship Id="rId32" Type="http://schemas.openxmlformats.org/officeDocument/2006/relationships/image" Target="../media/image380.png"/><Relationship Id="rId37" Type="http://schemas.openxmlformats.org/officeDocument/2006/relationships/customXml" Target="../ink/ink519.xml"/><Relationship Id="rId53" Type="http://schemas.openxmlformats.org/officeDocument/2006/relationships/customXml" Target="../ink/ink527.xml"/><Relationship Id="rId58" Type="http://schemas.openxmlformats.org/officeDocument/2006/relationships/image" Target="../media/image394.png"/><Relationship Id="rId74" Type="http://schemas.openxmlformats.org/officeDocument/2006/relationships/image" Target="../media/image402.png"/><Relationship Id="rId79" Type="http://schemas.openxmlformats.org/officeDocument/2006/relationships/customXml" Target="../ink/ink540.xml"/><Relationship Id="rId102" Type="http://schemas.openxmlformats.org/officeDocument/2006/relationships/image" Target="../media/image416.png"/><Relationship Id="rId5" Type="http://schemas.openxmlformats.org/officeDocument/2006/relationships/customXml" Target="../ink/ink504.xml"/><Relationship Id="rId90" Type="http://schemas.openxmlformats.org/officeDocument/2006/relationships/image" Target="../media/image410.png"/><Relationship Id="rId95" Type="http://schemas.openxmlformats.org/officeDocument/2006/relationships/customXml" Target="../ink/ink548.xml"/><Relationship Id="rId22" Type="http://schemas.openxmlformats.org/officeDocument/2006/relationships/image" Target="../media/image375.png"/><Relationship Id="rId27" Type="http://schemas.openxmlformats.org/officeDocument/2006/relationships/customXml" Target="../ink/ink515.xml"/><Relationship Id="rId43" Type="http://schemas.openxmlformats.org/officeDocument/2006/relationships/customXml" Target="../ink/ink522.xml"/><Relationship Id="rId48" Type="http://schemas.openxmlformats.org/officeDocument/2006/relationships/image" Target="../media/image389.png"/><Relationship Id="rId64" Type="http://schemas.openxmlformats.org/officeDocument/2006/relationships/image" Target="../media/image397.png"/><Relationship Id="rId69" Type="http://schemas.openxmlformats.org/officeDocument/2006/relationships/customXml" Target="../ink/ink535.xml"/><Relationship Id="rId80" Type="http://schemas.openxmlformats.org/officeDocument/2006/relationships/image" Target="../media/image405.png"/><Relationship Id="rId85" Type="http://schemas.openxmlformats.org/officeDocument/2006/relationships/customXml" Target="../ink/ink543.xml"/><Relationship Id="rId12" Type="http://schemas.openxmlformats.org/officeDocument/2006/relationships/image" Target="../media/image370.png"/><Relationship Id="rId17" Type="http://schemas.openxmlformats.org/officeDocument/2006/relationships/customXml" Target="../ink/ink510.xml"/><Relationship Id="rId25" Type="http://schemas.openxmlformats.org/officeDocument/2006/relationships/customXml" Target="../ink/ink514.xml"/><Relationship Id="rId33" Type="http://schemas.openxmlformats.org/officeDocument/2006/relationships/customXml" Target="../ink/ink518.xml"/><Relationship Id="rId38" Type="http://schemas.openxmlformats.org/officeDocument/2006/relationships/image" Target="../media/image384.png"/><Relationship Id="rId46" Type="http://schemas.openxmlformats.org/officeDocument/2006/relationships/image" Target="../media/image388.png"/><Relationship Id="rId59" Type="http://schemas.openxmlformats.org/officeDocument/2006/relationships/customXml" Target="../ink/ink530.xml"/><Relationship Id="rId67" Type="http://schemas.openxmlformats.org/officeDocument/2006/relationships/customXml" Target="../ink/ink534.xml"/><Relationship Id="rId103" Type="http://schemas.openxmlformats.org/officeDocument/2006/relationships/customXml" Target="../ink/ink552.xml"/><Relationship Id="rId20" Type="http://schemas.openxmlformats.org/officeDocument/2006/relationships/image" Target="../media/image374.png"/><Relationship Id="rId41" Type="http://schemas.openxmlformats.org/officeDocument/2006/relationships/customXml" Target="../ink/ink521.xml"/><Relationship Id="rId54" Type="http://schemas.openxmlformats.org/officeDocument/2006/relationships/image" Target="../media/image392.png"/><Relationship Id="rId62" Type="http://schemas.openxmlformats.org/officeDocument/2006/relationships/image" Target="../media/image396.png"/><Relationship Id="rId70" Type="http://schemas.openxmlformats.org/officeDocument/2006/relationships/image" Target="../media/image400.png"/><Relationship Id="rId75" Type="http://schemas.openxmlformats.org/officeDocument/2006/relationships/customXml" Target="../ink/ink538.xml"/><Relationship Id="rId83" Type="http://schemas.openxmlformats.org/officeDocument/2006/relationships/customXml" Target="../ink/ink542.xml"/><Relationship Id="rId88" Type="http://schemas.openxmlformats.org/officeDocument/2006/relationships/image" Target="../media/image409.png"/><Relationship Id="rId91" Type="http://schemas.openxmlformats.org/officeDocument/2006/relationships/customXml" Target="../ink/ink546.xml"/><Relationship Id="rId96" Type="http://schemas.openxmlformats.org/officeDocument/2006/relationships/image" Target="../media/image413.png"/><Relationship Id="rId1" Type="http://schemas.openxmlformats.org/officeDocument/2006/relationships/slideLayout" Target="../slideLayouts/slideLayout2.xml"/><Relationship Id="rId6" Type="http://schemas.openxmlformats.org/officeDocument/2006/relationships/image" Target="../media/image367.png"/><Relationship Id="rId15" Type="http://schemas.openxmlformats.org/officeDocument/2006/relationships/customXml" Target="../ink/ink509.xml"/><Relationship Id="rId23" Type="http://schemas.openxmlformats.org/officeDocument/2006/relationships/customXml" Target="../ink/ink513.xml"/><Relationship Id="rId28" Type="http://schemas.openxmlformats.org/officeDocument/2006/relationships/image" Target="../media/image378.png"/><Relationship Id="rId36" Type="http://schemas.openxmlformats.org/officeDocument/2006/relationships/image" Target="../media/image382.png"/><Relationship Id="rId49" Type="http://schemas.openxmlformats.org/officeDocument/2006/relationships/customXml" Target="../ink/ink525.xml"/><Relationship Id="rId57" Type="http://schemas.openxmlformats.org/officeDocument/2006/relationships/customXml" Target="../ink/ink529.xml"/><Relationship Id="rId106" Type="http://schemas.openxmlformats.org/officeDocument/2006/relationships/image" Target="../media/image418.png"/><Relationship Id="rId10" Type="http://schemas.openxmlformats.org/officeDocument/2006/relationships/image" Target="../media/image369.png"/><Relationship Id="rId31" Type="http://schemas.openxmlformats.org/officeDocument/2006/relationships/customXml" Target="../ink/ink517.xml"/><Relationship Id="rId44" Type="http://schemas.openxmlformats.org/officeDocument/2006/relationships/image" Target="../media/image387.png"/><Relationship Id="rId52" Type="http://schemas.openxmlformats.org/officeDocument/2006/relationships/image" Target="../media/image391.png"/><Relationship Id="rId60" Type="http://schemas.openxmlformats.org/officeDocument/2006/relationships/image" Target="../media/image395.png"/><Relationship Id="rId65" Type="http://schemas.openxmlformats.org/officeDocument/2006/relationships/customXml" Target="../ink/ink533.xml"/><Relationship Id="rId73" Type="http://schemas.openxmlformats.org/officeDocument/2006/relationships/customXml" Target="../ink/ink537.xml"/><Relationship Id="rId78" Type="http://schemas.openxmlformats.org/officeDocument/2006/relationships/image" Target="../media/image404.png"/><Relationship Id="rId81" Type="http://schemas.openxmlformats.org/officeDocument/2006/relationships/customXml" Target="../ink/ink541.xml"/><Relationship Id="rId86" Type="http://schemas.openxmlformats.org/officeDocument/2006/relationships/image" Target="../media/image408.png"/><Relationship Id="rId94" Type="http://schemas.openxmlformats.org/officeDocument/2006/relationships/image" Target="../media/image412.png"/><Relationship Id="rId99" Type="http://schemas.openxmlformats.org/officeDocument/2006/relationships/customXml" Target="../ink/ink550.xml"/><Relationship Id="rId101" Type="http://schemas.openxmlformats.org/officeDocument/2006/relationships/customXml" Target="../ink/ink551.xml"/><Relationship Id="rId4" Type="http://schemas.openxmlformats.org/officeDocument/2006/relationships/image" Target="../media/image366.png"/><Relationship Id="rId9" Type="http://schemas.openxmlformats.org/officeDocument/2006/relationships/customXml" Target="../ink/ink506.xml"/><Relationship Id="rId13" Type="http://schemas.openxmlformats.org/officeDocument/2006/relationships/customXml" Target="../ink/ink508.xml"/><Relationship Id="rId18" Type="http://schemas.openxmlformats.org/officeDocument/2006/relationships/image" Target="../media/image373.png"/><Relationship Id="rId39" Type="http://schemas.openxmlformats.org/officeDocument/2006/relationships/customXml" Target="../ink/ink520.xml"/><Relationship Id="rId50" Type="http://schemas.openxmlformats.org/officeDocument/2006/relationships/image" Target="../media/image390.png"/><Relationship Id="rId55" Type="http://schemas.openxmlformats.org/officeDocument/2006/relationships/customXml" Target="../ink/ink528.xml"/><Relationship Id="rId76" Type="http://schemas.openxmlformats.org/officeDocument/2006/relationships/image" Target="../media/image403.png"/><Relationship Id="rId97" Type="http://schemas.openxmlformats.org/officeDocument/2006/relationships/customXml" Target="../ink/ink549.xml"/><Relationship Id="rId104" Type="http://schemas.openxmlformats.org/officeDocument/2006/relationships/image" Target="../media/image417.png"/><Relationship Id="rId7" Type="http://schemas.openxmlformats.org/officeDocument/2006/relationships/customXml" Target="../ink/ink505.xml"/><Relationship Id="rId71" Type="http://schemas.openxmlformats.org/officeDocument/2006/relationships/customXml" Target="../ink/ink536.xml"/><Relationship Id="rId92" Type="http://schemas.openxmlformats.org/officeDocument/2006/relationships/image" Target="../media/image411.png"/><Relationship Id="rId2" Type="http://schemas.openxmlformats.org/officeDocument/2006/relationships/image" Target="../media/image13.png"/><Relationship Id="rId29" Type="http://schemas.openxmlformats.org/officeDocument/2006/relationships/customXml" Target="../ink/ink516.xml"/><Relationship Id="rId24" Type="http://schemas.openxmlformats.org/officeDocument/2006/relationships/image" Target="../media/image376.png"/><Relationship Id="rId40" Type="http://schemas.openxmlformats.org/officeDocument/2006/relationships/image" Target="../media/image385.png"/><Relationship Id="rId45" Type="http://schemas.openxmlformats.org/officeDocument/2006/relationships/customXml" Target="../ink/ink523.xml"/><Relationship Id="rId66" Type="http://schemas.openxmlformats.org/officeDocument/2006/relationships/image" Target="../media/image398.png"/><Relationship Id="rId87" Type="http://schemas.openxmlformats.org/officeDocument/2006/relationships/customXml" Target="../ink/ink544.xml"/><Relationship Id="rId61" Type="http://schemas.openxmlformats.org/officeDocument/2006/relationships/customXml" Target="../ink/ink531.xml"/><Relationship Id="rId82" Type="http://schemas.openxmlformats.org/officeDocument/2006/relationships/image" Target="../media/image406.png"/><Relationship Id="rId19" Type="http://schemas.openxmlformats.org/officeDocument/2006/relationships/customXml" Target="../ink/ink511.xml"/><Relationship Id="rId14" Type="http://schemas.openxmlformats.org/officeDocument/2006/relationships/image" Target="../media/image371.png"/><Relationship Id="rId30" Type="http://schemas.openxmlformats.org/officeDocument/2006/relationships/image" Target="../media/image379.png"/><Relationship Id="rId56" Type="http://schemas.openxmlformats.org/officeDocument/2006/relationships/image" Target="../media/image393.png"/><Relationship Id="rId77" Type="http://schemas.openxmlformats.org/officeDocument/2006/relationships/customXml" Target="../ink/ink539.xml"/><Relationship Id="rId100" Type="http://schemas.openxmlformats.org/officeDocument/2006/relationships/image" Target="../media/image415.png"/><Relationship Id="rId105" Type="http://schemas.openxmlformats.org/officeDocument/2006/relationships/customXml" Target="../ink/ink553.xml"/><Relationship Id="rId8" Type="http://schemas.openxmlformats.org/officeDocument/2006/relationships/image" Target="../media/image368.png"/><Relationship Id="rId51" Type="http://schemas.openxmlformats.org/officeDocument/2006/relationships/customXml" Target="../ink/ink526.xml"/><Relationship Id="rId72" Type="http://schemas.openxmlformats.org/officeDocument/2006/relationships/image" Target="../media/image401.png"/><Relationship Id="rId93" Type="http://schemas.openxmlformats.org/officeDocument/2006/relationships/customXml" Target="../ink/ink547.xml"/><Relationship Id="rId98" Type="http://schemas.openxmlformats.org/officeDocument/2006/relationships/image" Target="../media/image414.png"/><Relationship Id="rId3" Type="http://schemas.openxmlformats.org/officeDocument/2006/relationships/customXml" Target="../ink/ink50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1.png"/><Relationship Id="rId26" Type="http://schemas.openxmlformats.org/officeDocument/2006/relationships/image" Target="../media/image25.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9.png"/><Relationship Id="rId42" Type="http://schemas.openxmlformats.org/officeDocument/2006/relationships/image" Target="../media/image33.png"/><Relationship Id="rId47" Type="http://schemas.openxmlformats.org/officeDocument/2006/relationships/customXml" Target="../ink/ink23.xml"/><Relationship Id="rId50" Type="http://schemas.openxmlformats.org/officeDocument/2006/relationships/image" Target="../media/image37.png"/><Relationship Id="rId7" Type="http://schemas.openxmlformats.org/officeDocument/2006/relationships/customXml" Target="../ink/ink3.xml"/><Relationship Id="rId2" Type="http://schemas.openxmlformats.org/officeDocument/2006/relationships/notesSlide" Target="../notesSlides/notesSlide9.xml"/><Relationship Id="rId16" Type="http://schemas.openxmlformats.org/officeDocument/2006/relationships/image" Target="../media/image20.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4.png"/><Relationship Id="rId32" Type="http://schemas.openxmlformats.org/officeDocument/2006/relationships/image" Target="../media/image28.png"/><Relationship Id="rId37" Type="http://schemas.openxmlformats.org/officeDocument/2006/relationships/customXml" Target="../ink/ink18.xml"/><Relationship Id="rId40" Type="http://schemas.openxmlformats.org/officeDocument/2006/relationships/image" Target="../media/image32.png"/><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6.png"/><Relationship Id="rId36" Type="http://schemas.openxmlformats.org/officeDocument/2006/relationships/image" Target="../media/image30.png"/><Relationship Id="rId49" Type="http://schemas.openxmlformats.org/officeDocument/2006/relationships/customXml" Target="../ink/ink24.xml"/><Relationship Id="rId10" Type="http://schemas.openxmlformats.org/officeDocument/2006/relationships/image" Target="../media/image17.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34.png"/><Relationship Id="rId52" Type="http://schemas.openxmlformats.org/officeDocument/2006/relationships/image" Target="../media/image38.png"/><Relationship Id="rId4" Type="http://schemas.openxmlformats.org/officeDocument/2006/relationships/image" Target="../media/image1411.png"/><Relationship Id="rId9" Type="http://schemas.openxmlformats.org/officeDocument/2006/relationships/customXml" Target="../ink/ink4.xm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customXml" Target="../ink/ink13.xml"/><Relationship Id="rId30" Type="http://schemas.openxmlformats.org/officeDocument/2006/relationships/image" Target="../media/image27.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36.png"/><Relationship Id="rId8" Type="http://schemas.openxmlformats.org/officeDocument/2006/relationships/image" Target="../media/image1611.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18.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1.png"/><Relationship Id="rId46" Type="http://schemas.openxmlformats.org/officeDocument/2006/relationships/image" Target="../media/image35.png"/><Relationship Id="rId20" Type="http://schemas.openxmlformats.org/officeDocument/2006/relationships/image" Target="../media/image22.png"/><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1512.png"/></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228.xml.rels><?xml version="1.0" encoding="UTF-8" standalone="yes"?>
<Relationships xmlns="http://schemas.openxmlformats.org/package/2006/relationships"><Relationship Id="rId8" Type="http://schemas.openxmlformats.org/officeDocument/2006/relationships/customXml" Target="../ink/ink555.xml"/><Relationship Id="rId3" Type="http://schemas.openxmlformats.org/officeDocument/2006/relationships/image" Target="../media/image423.png"/><Relationship Id="rId7" Type="http://schemas.openxmlformats.org/officeDocument/2006/relationships/image" Target="../media/image426.png"/><Relationship Id="rId2" Type="http://schemas.openxmlformats.org/officeDocument/2006/relationships/image" Target="../media/image422.png"/><Relationship Id="rId1" Type="http://schemas.openxmlformats.org/officeDocument/2006/relationships/slideLayout" Target="../slideLayouts/slideLayout2.xml"/><Relationship Id="rId6" Type="http://schemas.openxmlformats.org/officeDocument/2006/relationships/customXml" Target="../ink/ink554.xml"/><Relationship Id="rId5" Type="http://schemas.openxmlformats.org/officeDocument/2006/relationships/image" Target="../media/image425.png"/><Relationship Id="rId4" Type="http://schemas.openxmlformats.org/officeDocument/2006/relationships/image" Target="../media/image424.png"/><Relationship Id="rId9" Type="http://schemas.openxmlformats.org/officeDocument/2006/relationships/image" Target="../media/image427.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11.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428.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customXml" Target="../ink/ink556.xml"/><Relationship Id="rId2" Type="http://schemas.openxmlformats.org/officeDocument/2006/relationships/image" Target="../media/image428.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customXml" Target="../ink/ink557.xml"/><Relationship Id="rId4" Type="http://schemas.openxmlformats.org/officeDocument/2006/relationships/image" Target="../media/image4290.png"/></Relationships>
</file>

<file path=ppt/slides/_rels/slide239.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customXml" Target="../ink/ink563.xml"/><Relationship Id="rId18" Type="http://schemas.openxmlformats.org/officeDocument/2006/relationships/image" Target="../media/image438.png"/><Relationship Id="rId3" Type="http://schemas.openxmlformats.org/officeDocument/2006/relationships/customXml" Target="../ink/ink558.xml"/><Relationship Id="rId7" Type="http://schemas.openxmlformats.org/officeDocument/2006/relationships/customXml" Target="../ink/ink560.xml"/><Relationship Id="rId12" Type="http://schemas.openxmlformats.org/officeDocument/2006/relationships/image" Target="../media/image435.png"/><Relationship Id="rId17" Type="http://schemas.openxmlformats.org/officeDocument/2006/relationships/customXml" Target="../ink/ink565.xml"/><Relationship Id="rId2" Type="http://schemas.openxmlformats.org/officeDocument/2006/relationships/image" Target="../media/image428.png"/><Relationship Id="rId16" Type="http://schemas.openxmlformats.org/officeDocument/2006/relationships/image" Target="../media/image437.png"/><Relationship Id="rId1" Type="http://schemas.openxmlformats.org/officeDocument/2006/relationships/slideLayout" Target="../slideLayouts/slideLayout2.xml"/><Relationship Id="rId6" Type="http://schemas.openxmlformats.org/officeDocument/2006/relationships/image" Target="../media/image432.png"/><Relationship Id="rId11" Type="http://schemas.openxmlformats.org/officeDocument/2006/relationships/customXml" Target="../ink/ink562.xml"/><Relationship Id="rId5" Type="http://schemas.openxmlformats.org/officeDocument/2006/relationships/customXml" Target="../ink/ink559.xml"/><Relationship Id="rId15" Type="http://schemas.openxmlformats.org/officeDocument/2006/relationships/customXml" Target="../ink/ink564.xml"/><Relationship Id="rId10" Type="http://schemas.openxmlformats.org/officeDocument/2006/relationships/image" Target="../media/image434.png"/><Relationship Id="rId4" Type="http://schemas.openxmlformats.org/officeDocument/2006/relationships/image" Target="../media/image431.png"/><Relationship Id="rId9" Type="http://schemas.openxmlformats.org/officeDocument/2006/relationships/customXml" Target="../ink/ink561.xml"/><Relationship Id="rId14" Type="http://schemas.openxmlformats.org/officeDocument/2006/relationships/image" Target="../media/image436.png"/></Relationships>
</file>

<file path=ppt/slides/_rels/slide24.xml.rels><?xml version="1.0" encoding="UTF-8" standalone="yes"?>
<Relationships xmlns="http://schemas.openxmlformats.org/package/2006/relationships"><Relationship Id="rId26" Type="http://schemas.openxmlformats.org/officeDocument/2006/relationships/image" Target="../media/image2710.png"/><Relationship Id="rId21" Type="http://schemas.openxmlformats.org/officeDocument/2006/relationships/customXml" Target="../ink/ink34.xml"/><Relationship Id="rId42" Type="http://schemas.openxmlformats.org/officeDocument/2006/relationships/image" Target="../media/image3510.png"/><Relationship Id="rId47" Type="http://schemas.openxmlformats.org/officeDocument/2006/relationships/customXml" Target="../ink/ink47.xml"/><Relationship Id="rId63" Type="http://schemas.openxmlformats.org/officeDocument/2006/relationships/customXml" Target="../ink/ink55.xml"/><Relationship Id="rId68" Type="http://schemas.openxmlformats.org/officeDocument/2006/relationships/image" Target="../media/image48.png"/><Relationship Id="rId84" Type="http://schemas.openxmlformats.org/officeDocument/2006/relationships/image" Target="../media/image56.png"/><Relationship Id="rId89" Type="http://schemas.openxmlformats.org/officeDocument/2006/relationships/customXml" Target="../ink/ink68.xml"/><Relationship Id="rId16" Type="http://schemas.openxmlformats.org/officeDocument/2006/relationships/image" Target="../media/image2210.png"/><Relationship Id="rId11" Type="http://schemas.openxmlformats.org/officeDocument/2006/relationships/customXml" Target="../ink/ink29.xml"/><Relationship Id="rId32" Type="http://schemas.openxmlformats.org/officeDocument/2006/relationships/image" Target="../media/image3010.png"/><Relationship Id="rId37" Type="http://schemas.openxmlformats.org/officeDocument/2006/relationships/customXml" Target="../ink/ink42.xml"/><Relationship Id="rId53" Type="http://schemas.openxmlformats.org/officeDocument/2006/relationships/customXml" Target="../ink/ink50.xml"/><Relationship Id="rId58" Type="http://schemas.openxmlformats.org/officeDocument/2006/relationships/image" Target="../media/image43.png"/><Relationship Id="rId74" Type="http://schemas.openxmlformats.org/officeDocument/2006/relationships/image" Target="../media/image51.png"/><Relationship Id="rId79" Type="http://schemas.openxmlformats.org/officeDocument/2006/relationships/customXml" Target="../ink/ink63.xml"/><Relationship Id="rId5" Type="http://schemas.openxmlformats.org/officeDocument/2006/relationships/customXml" Target="../ink/ink26.xml"/><Relationship Id="rId90" Type="http://schemas.openxmlformats.org/officeDocument/2006/relationships/image" Target="../media/image59.png"/><Relationship Id="rId95" Type="http://schemas.openxmlformats.org/officeDocument/2006/relationships/customXml" Target="../ink/ink71.xml"/><Relationship Id="rId22" Type="http://schemas.openxmlformats.org/officeDocument/2006/relationships/image" Target="../media/image2510.png"/><Relationship Id="rId27" Type="http://schemas.openxmlformats.org/officeDocument/2006/relationships/customXml" Target="../ink/ink37.xml"/><Relationship Id="rId43" Type="http://schemas.openxmlformats.org/officeDocument/2006/relationships/customXml" Target="../ink/ink45.xml"/><Relationship Id="rId48" Type="http://schemas.openxmlformats.org/officeDocument/2006/relationships/image" Target="../media/image3810.png"/><Relationship Id="rId64" Type="http://schemas.openxmlformats.org/officeDocument/2006/relationships/image" Target="../media/image46.png"/><Relationship Id="rId69" Type="http://schemas.openxmlformats.org/officeDocument/2006/relationships/customXml" Target="../ink/ink58.xml"/><Relationship Id="rId80" Type="http://schemas.openxmlformats.org/officeDocument/2006/relationships/image" Target="../media/image54.png"/><Relationship Id="rId85" Type="http://schemas.openxmlformats.org/officeDocument/2006/relationships/customXml" Target="../ink/ink66.xml"/><Relationship Id="rId3" Type="http://schemas.openxmlformats.org/officeDocument/2006/relationships/image" Target="../media/image1511.png"/><Relationship Id="rId12" Type="http://schemas.openxmlformats.org/officeDocument/2006/relationships/image" Target="../media/image2010.png"/><Relationship Id="rId17" Type="http://schemas.openxmlformats.org/officeDocument/2006/relationships/customXml" Target="../ink/ink32.xml"/><Relationship Id="rId25" Type="http://schemas.openxmlformats.org/officeDocument/2006/relationships/customXml" Target="../ink/ink36.xml"/><Relationship Id="rId33" Type="http://schemas.openxmlformats.org/officeDocument/2006/relationships/customXml" Target="../ink/ink40.xml"/><Relationship Id="rId38" Type="http://schemas.openxmlformats.org/officeDocument/2006/relationships/image" Target="../media/image3310.png"/><Relationship Id="rId46" Type="http://schemas.openxmlformats.org/officeDocument/2006/relationships/image" Target="../media/image3710.png"/><Relationship Id="rId59" Type="http://schemas.openxmlformats.org/officeDocument/2006/relationships/customXml" Target="../ink/ink53.xml"/><Relationship Id="rId67" Type="http://schemas.openxmlformats.org/officeDocument/2006/relationships/customXml" Target="../ink/ink57.xml"/><Relationship Id="rId20" Type="http://schemas.openxmlformats.org/officeDocument/2006/relationships/image" Target="../media/image2410.png"/><Relationship Id="rId41" Type="http://schemas.openxmlformats.org/officeDocument/2006/relationships/customXml" Target="../ink/ink44.xml"/><Relationship Id="rId54" Type="http://schemas.openxmlformats.org/officeDocument/2006/relationships/image" Target="../media/image41.png"/><Relationship Id="rId62" Type="http://schemas.openxmlformats.org/officeDocument/2006/relationships/image" Target="../media/image45.png"/><Relationship Id="rId70" Type="http://schemas.openxmlformats.org/officeDocument/2006/relationships/image" Target="../media/image49.png"/><Relationship Id="rId75" Type="http://schemas.openxmlformats.org/officeDocument/2006/relationships/customXml" Target="../ink/ink61.xml"/><Relationship Id="rId83" Type="http://schemas.openxmlformats.org/officeDocument/2006/relationships/customXml" Target="../ink/ink65.xml"/><Relationship Id="rId88" Type="http://schemas.openxmlformats.org/officeDocument/2006/relationships/image" Target="../media/image58.png"/><Relationship Id="rId91" Type="http://schemas.openxmlformats.org/officeDocument/2006/relationships/customXml" Target="../ink/ink69.xml"/><Relationship Id="rId9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711.png"/><Relationship Id="rId15" Type="http://schemas.openxmlformats.org/officeDocument/2006/relationships/customXml" Target="../ink/ink31.xml"/><Relationship Id="rId23" Type="http://schemas.openxmlformats.org/officeDocument/2006/relationships/customXml" Target="../ink/ink35.xml"/><Relationship Id="rId28" Type="http://schemas.openxmlformats.org/officeDocument/2006/relationships/image" Target="../media/image2810.png"/><Relationship Id="rId36" Type="http://schemas.openxmlformats.org/officeDocument/2006/relationships/image" Target="../media/image3210.png"/><Relationship Id="rId49" Type="http://schemas.openxmlformats.org/officeDocument/2006/relationships/customXml" Target="../ink/ink48.xml"/><Relationship Id="rId57" Type="http://schemas.openxmlformats.org/officeDocument/2006/relationships/customXml" Target="../ink/ink52.xml"/><Relationship Id="rId10" Type="http://schemas.openxmlformats.org/officeDocument/2006/relationships/image" Target="../media/image1910.png"/><Relationship Id="rId31" Type="http://schemas.openxmlformats.org/officeDocument/2006/relationships/customXml" Target="../ink/ink39.xml"/><Relationship Id="rId44" Type="http://schemas.openxmlformats.org/officeDocument/2006/relationships/image" Target="../media/image3610.png"/><Relationship Id="rId52" Type="http://schemas.openxmlformats.org/officeDocument/2006/relationships/image" Target="../media/image40.png"/><Relationship Id="rId60" Type="http://schemas.openxmlformats.org/officeDocument/2006/relationships/image" Target="../media/image44.png"/><Relationship Id="rId65" Type="http://schemas.openxmlformats.org/officeDocument/2006/relationships/customXml" Target="../ink/ink56.xml"/><Relationship Id="rId73" Type="http://schemas.openxmlformats.org/officeDocument/2006/relationships/customXml" Target="../ink/ink60.xml"/><Relationship Id="rId78" Type="http://schemas.openxmlformats.org/officeDocument/2006/relationships/image" Target="../media/image53.png"/><Relationship Id="rId81" Type="http://schemas.openxmlformats.org/officeDocument/2006/relationships/customXml" Target="../ink/ink64.xml"/><Relationship Id="rId86" Type="http://schemas.openxmlformats.org/officeDocument/2006/relationships/image" Target="../media/image57.png"/><Relationship Id="rId94" Type="http://schemas.openxmlformats.org/officeDocument/2006/relationships/image" Target="../media/image61.png"/><Relationship Id="rId99" Type="http://schemas.openxmlformats.org/officeDocument/2006/relationships/customXml" Target="../ink/ink73.xml"/><Relationship Id="rId4" Type="http://schemas.openxmlformats.org/officeDocument/2006/relationships/image" Target="../media/image1610.png"/><Relationship Id="rId9" Type="http://schemas.openxmlformats.org/officeDocument/2006/relationships/customXml" Target="../ink/ink28.xml"/><Relationship Id="rId13" Type="http://schemas.openxmlformats.org/officeDocument/2006/relationships/customXml" Target="../ink/ink30.xml"/><Relationship Id="rId18" Type="http://schemas.openxmlformats.org/officeDocument/2006/relationships/image" Target="../media/image2310.png"/><Relationship Id="rId39" Type="http://schemas.openxmlformats.org/officeDocument/2006/relationships/customXml" Target="../ink/ink43.xml"/><Relationship Id="rId34" Type="http://schemas.openxmlformats.org/officeDocument/2006/relationships/image" Target="../media/image3110.png"/><Relationship Id="rId50" Type="http://schemas.openxmlformats.org/officeDocument/2006/relationships/image" Target="../media/image39.png"/><Relationship Id="rId55" Type="http://schemas.openxmlformats.org/officeDocument/2006/relationships/customXml" Target="../ink/ink51.xml"/><Relationship Id="rId76" Type="http://schemas.openxmlformats.org/officeDocument/2006/relationships/image" Target="../media/image52.png"/><Relationship Id="rId97" Type="http://schemas.openxmlformats.org/officeDocument/2006/relationships/customXml" Target="../ink/ink72.xml"/><Relationship Id="rId7" Type="http://schemas.openxmlformats.org/officeDocument/2006/relationships/customXml" Target="../ink/ink27.xml"/><Relationship Id="rId71" Type="http://schemas.openxmlformats.org/officeDocument/2006/relationships/customXml" Target="../ink/ink59.xml"/><Relationship Id="rId92" Type="http://schemas.openxmlformats.org/officeDocument/2006/relationships/image" Target="../media/image60.png"/><Relationship Id="rId2" Type="http://schemas.openxmlformats.org/officeDocument/2006/relationships/image" Target="../media/image1410.png"/><Relationship Id="rId29" Type="http://schemas.openxmlformats.org/officeDocument/2006/relationships/customXml" Target="../ink/ink38.xml"/><Relationship Id="rId24" Type="http://schemas.openxmlformats.org/officeDocument/2006/relationships/image" Target="../media/image2610.png"/><Relationship Id="rId40" Type="http://schemas.openxmlformats.org/officeDocument/2006/relationships/image" Target="../media/image3410.png"/><Relationship Id="rId45" Type="http://schemas.openxmlformats.org/officeDocument/2006/relationships/customXml" Target="../ink/ink46.xml"/><Relationship Id="rId66" Type="http://schemas.openxmlformats.org/officeDocument/2006/relationships/image" Target="../media/image47.png"/><Relationship Id="rId87" Type="http://schemas.openxmlformats.org/officeDocument/2006/relationships/customXml" Target="../ink/ink67.xml"/><Relationship Id="rId61" Type="http://schemas.openxmlformats.org/officeDocument/2006/relationships/customXml" Target="../ink/ink54.xml"/><Relationship Id="rId82" Type="http://schemas.openxmlformats.org/officeDocument/2006/relationships/image" Target="../media/image55.png"/><Relationship Id="rId19" Type="http://schemas.openxmlformats.org/officeDocument/2006/relationships/customXml" Target="../ink/ink33.xml"/><Relationship Id="rId14" Type="http://schemas.openxmlformats.org/officeDocument/2006/relationships/image" Target="../media/image2110.png"/><Relationship Id="rId30" Type="http://schemas.openxmlformats.org/officeDocument/2006/relationships/image" Target="../media/image2910.png"/><Relationship Id="rId35" Type="http://schemas.openxmlformats.org/officeDocument/2006/relationships/customXml" Target="../ink/ink41.xml"/><Relationship Id="rId56" Type="http://schemas.openxmlformats.org/officeDocument/2006/relationships/image" Target="../media/image42.png"/><Relationship Id="rId77" Type="http://schemas.openxmlformats.org/officeDocument/2006/relationships/customXml" Target="../ink/ink62.xml"/><Relationship Id="rId100" Type="http://schemas.openxmlformats.org/officeDocument/2006/relationships/image" Target="../media/image64.png"/><Relationship Id="rId8" Type="http://schemas.openxmlformats.org/officeDocument/2006/relationships/image" Target="../media/image1811.png"/><Relationship Id="rId51" Type="http://schemas.openxmlformats.org/officeDocument/2006/relationships/customXml" Target="../ink/ink49.xml"/><Relationship Id="rId72" Type="http://schemas.openxmlformats.org/officeDocument/2006/relationships/image" Target="../media/image50.png"/><Relationship Id="rId93" Type="http://schemas.openxmlformats.org/officeDocument/2006/relationships/customXml" Target="../ink/ink70.xml"/><Relationship Id="rId98" Type="http://schemas.openxmlformats.org/officeDocument/2006/relationships/image" Target="../media/image6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customXml" Target="../ink/ink571.xml"/><Relationship Id="rId18" Type="http://schemas.openxmlformats.org/officeDocument/2006/relationships/image" Target="../media/image446.png"/><Relationship Id="rId3" Type="http://schemas.openxmlformats.org/officeDocument/2006/relationships/customXml" Target="../ink/ink566.xml"/><Relationship Id="rId7" Type="http://schemas.openxmlformats.org/officeDocument/2006/relationships/customXml" Target="../ink/ink568.xml"/><Relationship Id="rId12" Type="http://schemas.openxmlformats.org/officeDocument/2006/relationships/image" Target="../media/image443.png"/><Relationship Id="rId17" Type="http://schemas.openxmlformats.org/officeDocument/2006/relationships/customXml" Target="../ink/ink573.xml"/><Relationship Id="rId2" Type="http://schemas.openxmlformats.org/officeDocument/2006/relationships/image" Target="../media/image428.png"/><Relationship Id="rId16" Type="http://schemas.openxmlformats.org/officeDocument/2006/relationships/image" Target="../media/image445.png"/><Relationship Id="rId1" Type="http://schemas.openxmlformats.org/officeDocument/2006/relationships/slideLayout" Target="../slideLayouts/slideLayout2.xml"/><Relationship Id="rId6" Type="http://schemas.openxmlformats.org/officeDocument/2006/relationships/image" Target="../media/image440.png"/><Relationship Id="rId11" Type="http://schemas.openxmlformats.org/officeDocument/2006/relationships/customXml" Target="../ink/ink570.xml"/><Relationship Id="rId5" Type="http://schemas.openxmlformats.org/officeDocument/2006/relationships/customXml" Target="../ink/ink567.xml"/><Relationship Id="rId15" Type="http://schemas.openxmlformats.org/officeDocument/2006/relationships/customXml" Target="../ink/ink572.xml"/><Relationship Id="rId10" Type="http://schemas.openxmlformats.org/officeDocument/2006/relationships/image" Target="../media/image442.png"/><Relationship Id="rId4" Type="http://schemas.openxmlformats.org/officeDocument/2006/relationships/image" Target="../media/image439.png"/><Relationship Id="rId9" Type="http://schemas.openxmlformats.org/officeDocument/2006/relationships/customXml" Target="../ink/ink569.xml"/><Relationship Id="rId14" Type="http://schemas.openxmlformats.org/officeDocument/2006/relationships/image" Target="../media/image444.png"/></Relationships>
</file>

<file path=ppt/slides/_rels/slide244.xml.rels><?xml version="1.0" encoding="UTF-8" standalone="yes"?>
<Relationships xmlns="http://schemas.openxmlformats.org/package/2006/relationships"><Relationship Id="rId8" Type="http://schemas.openxmlformats.org/officeDocument/2006/relationships/customXml" Target="../ink/ink576.xml"/><Relationship Id="rId13" Type="http://schemas.openxmlformats.org/officeDocument/2006/relationships/image" Target="../media/image451.png"/><Relationship Id="rId18" Type="http://schemas.openxmlformats.org/officeDocument/2006/relationships/customXml" Target="../ink/ink581.xml"/><Relationship Id="rId3" Type="http://schemas.openxmlformats.org/officeDocument/2006/relationships/image" Target="../media/image428.png"/><Relationship Id="rId21" Type="http://schemas.openxmlformats.org/officeDocument/2006/relationships/image" Target="../media/image455.png"/><Relationship Id="rId7" Type="http://schemas.openxmlformats.org/officeDocument/2006/relationships/image" Target="../media/image448.png"/><Relationship Id="rId12" Type="http://schemas.openxmlformats.org/officeDocument/2006/relationships/customXml" Target="../ink/ink578.xml"/><Relationship Id="rId17" Type="http://schemas.openxmlformats.org/officeDocument/2006/relationships/image" Target="../media/image453.png"/><Relationship Id="rId25" Type="http://schemas.openxmlformats.org/officeDocument/2006/relationships/image" Target="../media/image457.png"/><Relationship Id="rId2" Type="http://schemas.openxmlformats.org/officeDocument/2006/relationships/notesSlide" Target="../notesSlides/notesSlide59.xml"/><Relationship Id="rId16" Type="http://schemas.openxmlformats.org/officeDocument/2006/relationships/customXml" Target="../ink/ink580.xml"/><Relationship Id="rId20" Type="http://schemas.openxmlformats.org/officeDocument/2006/relationships/customXml" Target="../ink/ink582.xml"/><Relationship Id="rId1" Type="http://schemas.openxmlformats.org/officeDocument/2006/relationships/slideLayout" Target="../slideLayouts/slideLayout2.xml"/><Relationship Id="rId6" Type="http://schemas.openxmlformats.org/officeDocument/2006/relationships/customXml" Target="../ink/ink575.xml"/><Relationship Id="rId11" Type="http://schemas.openxmlformats.org/officeDocument/2006/relationships/image" Target="../media/image450.png"/><Relationship Id="rId24" Type="http://schemas.openxmlformats.org/officeDocument/2006/relationships/customXml" Target="../ink/ink584.xml"/><Relationship Id="rId5" Type="http://schemas.openxmlformats.org/officeDocument/2006/relationships/image" Target="../media/image447.png"/><Relationship Id="rId15" Type="http://schemas.openxmlformats.org/officeDocument/2006/relationships/image" Target="../media/image452.png"/><Relationship Id="rId23" Type="http://schemas.openxmlformats.org/officeDocument/2006/relationships/image" Target="../media/image456.png"/><Relationship Id="rId10" Type="http://schemas.openxmlformats.org/officeDocument/2006/relationships/customXml" Target="../ink/ink577.xml"/><Relationship Id="rId19" Type="http://schemas.openxmlformats.org/officeDocument/2006/relationships/image" Target="../media/image454.png"/><Relationship Id="rId4" Type="http://schemas.openxmlformats.org/officeDocument/2006/relationships/customXml" Target="../ink/ink574.xml"/><Relationship Id="rId9" Type="http://schemas.openxmlformats.org/officeDocument/2006/relationships/image" Target="../media/image449.png"/><Relationship Id="rId14" Type="http://schemas.openxmlformats.org/officeDocument/2006/relationships/customXml" Target="../ink/ink579.xml"/><Relationship Id="rId22" Type="http://schemas.openxmlformats.org/officeDocument/2006/relationships/customXml" Target="../ink/ink58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50.xml.rels><?xml version="1.0" encoding="UTF-8" standalone="yes"?>
<Relationships xmlns="http://schemas.openxmlformats.org/package/2006/relationships"><Relationship Id="rId8" Type="http://schemas.openxmlformats.org/officeDocument/2006/relationships/customXml" Target="../ink/ink588.xml"/><Relationship Id="rId3" Type="http://schemas.openxmlformats.org/officeDocument/2006/relationships/image" Target="../media/image458.png"/><Relationship Id="rId7" Type="http://schemas.openxmlformats.org/officeDocument/2006/relationships/image" Target="../media/image460.png"/><Relationship Id="rId2" Type="http://schemas.openxmlformats.org/officeDocument/2006/relationships/customXml" Target="../ink/ink585.xml"/><Relationship Id="rId1" Type="http://schemas.openxmlformats.org/officeDocument/2006/relationships/slideLayout" Target="../slideLayouts/slideLayout2.xml"/><Relationship Id="rId6" Type="http://schemas.openxmlformats.org/officeDocument/2006/relationships/customXml" Target="../ink/ink587.xml"/><Relationship Id="rId11" Type="http://schemas.openxmlformats.org/officeDocument/2006/relationships/image" Target="../media/image462.png"/><Relationship Id="rId5" Type="http://schemas.openxmlformats.org/officeDocument/2006/relationships/image" Target="../media/image459.png"/><Relationship Id="rId10" Type="http://schemas.openxmlformats.org/officeDocument/2006/relationships/customXml" Target="../ink/ink589.xml"/><Relationship Id="rId4" Type="http://schemas.openxmlformats.org/officeDocument/2006/relationships/customXml" Target="../ink/ink586.xml"/><Relationship Id="rId9" Type="http://schemas.openxmlformats.org/officeDocument/2006/relationships/image" Target="../media/image461.png"/></Relationships>
</file>

<file path=ppt/slides/_rels/slide251.xml.rels><?xml version="1.0" encoding="UTF-8" standalone="yes"?>
<Relationships xmlns="http://schemas.openxmlformats.org/package/2006/relationships"><Relationship Id="rId8" Type="http://schemas.openxmlformats.org/officeDocument/2006/relationships/customXml" Target="../ink/ink593.xml"/><Relationship Id="rId13" Type="http://schemas.openxmlformats.org/officeDocument/2006/relationships/image" Target="../media/image468.png"/><Relationship Id="rId18" Type="http://schemas.openxmlformats.org/officeDocument/2006/relationships/customXml" Target="../ink/ink598.xml"/><Relationship Id="rId3" Type="http://schemas.openxmlformats.org/officeDocument/2006/relationships/image" Target="../media/image463.png"/><Relationship Id="rId7" Type="http://schemas.openxmlformats.org/officeDocument/2006/relationships/image" Target="../media/image465.png"/><Relationship Id="rId12" Type="http://schemas.openxmlformats.org/officeDocument/2006/relationships/customXml" Target="../ink/ink595.xml"/><Relationship Id="rId17" Type="http://schemas.openxmlformats.org/officeDocument/2006/relationships/image" Target="../media/image470.png"/><Relationship Id="rId2" Type="http://schemas.openxmlformats.org/officeDocument/2006/relationships/customXml" Target="../ink/ink590.xml"/><Relationship Id="rId16" Type="http://schemas.openxmlformats.org/officeDocument/2006/relationships/customXml" Target="../ink/ink597.xml"/><Relationship Id="rId1" Type="http://schemas.openxmlformats.org/officeDocument/2006/relationships/slideLayout" Target="../slideLayouts/slideLayout2.xml"/><Relationship Id="rId6" Type="http://schemas.openxmlformats.org/officeDocument/2006/relationships/customXml" Target="../ink/ink592.xml"/><Relationship Id="rId11" Type="http://schemas.openxmlformats.org/officeDocument/2006/relationships/image" Target="../media/image467.png"/><Relationship Id="rId5" Type="http://schemas.openxmlformats.org/officeDocument/2006/relationships/image" Target="../media/image464.png"/><Relationship Id="rId15" Type="http://schemas.openxmlformats.org/officeDocument/2006/relationships/image" Target="../media/image469.png"/><Relationship Id="rId10" Type="http://schemas.openxmlformats.org/officeDocument/2006/relationships/customXml" Target="../ink/ink594.xml"/><Relationship Id="rId19" Type="http://schemas.openxmlformats.org/officeDocument/2006/relationships/image" Target="../media/image471.png"/><Relationship Id="rId4" Type="http://schemas.openxmlformats.org/officeDocument/2006/relationships/customXml" Target="../ink/ink591.xml"/><Relationship Id="rId9" Type="http://schemas.openxmlformats.org/officeDocument/2006/relationships/image" Target="../media/image466.png"/><Relationship Id="rId14" Type="http://schemas.openxmlformats.org/officeDocument/2006/relationships/customXml" Target="../ink/ink596.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472.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475.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477.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478.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479.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85.png"/><Relationship Id="rId4" Type="http://schemas.openxmlformats.org/officeDocument/2006/relationships/image" Target="../media/image484.png"/></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73.xml.rels><?xml version="1.0" encoding="UTF-8" standalone="yes"?>
<Relationships xmlns="http://schemas.openxmlformats.org/package/2006/relationships"><Relationship Id="rId2" Type="http://schemas.openxmlformats.org/officeDocument/2006/relationships/image" Target="../media/image486.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487.emf"/><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488.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489.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3" Type="http://schemas.openxmlformats.org/officeDocument/2006/relationships/customXml" Target="../ink/ink604.xml"/><Relationship Id="rId18" Type="http://schemas.openxmlformats.org/officeDocument/2006/relationships/image" Target="../media/image4740.png"/><Relationship Id="rId26" Type="http://schemas.openxmlformats.org/officeDocument/2006/relationships/image" Target="../media/image4780.png"/><Relationship Id="rId39" Type="http://schemas.openxmlformats.org/officeDocument/2006/relationships/customXml" Target="../ink/ink617.xml"/><Relationship Id="rId21" Type="http://schemas.openxmlformats.org/officeDocument/2006/relationships/customXml" Target="../ink/ink608.xml"/><Relationship Id="rId34" Type="http://schemas.openxmlformats.org/officeDocument/2006/relationships/image" Target="../media/image4820.png"/><Relationship Id="rId42" Type="http://schemas.openxmlformats.org/officeDocument/2006/relationships/image" Target="../media/image4860.png"/><Relationship Id="rId47" Type="http://schemas.openxmlformats.org/officeDocument/2006/relationships/customXml" Target="../ink/ink621.xml"/><Relationship Id="rId7" Type="http://schemas.openxmlformats.org/officeDocument/2006/relationships/customXml" Target="../ink/ink601.xml"/><Relationship Id="rId2" Type="http://schemas.openxmlformats.org/officeDocument/2006/relationships/image" Target="../media/image491.png"/><Relationship Id="rId16" Type="http://schemas.openxmlformats.org/officeDocument/2006/relationships/image" Target="../media/image4730.png"/><Relationship Id="rId29" Type="http://schemas.openxmlformats.org/officeDocument/2006/relationships/customXml" Target="../ink/ink612.xml"/><Relationship Id="rId1" Type="http://schemas.openxmlformats.org/officeDocument/2006/relationships/slideLayout" Target="../slideLayouts/slideLayout2.xml"/><Relationship Id="rId6" Type="http://schemas.openxmlformats.org/officeDocument/2006/relationships/image" Target="../media/image4680.png"/><Relationship Id="rId11" Type="http://schemas.openxmlformats.org/officeDocument/2006/relationships/customXml" Target="../ink/ink603.xml"/><Relationship Id="rId24" Type="http://schemas.openxmlformats.org/officeDocument/2006/relationships/image" Target="../media/image4770.png"/><Relationship Id="rId32" Type="http://schemas.openxmlformats.org/officeDocument/2006/relationships/image" Target="../media/image4810.png"/><Relationship Id="rId37" Type="http://schemas.openxmlformats.org/officeDocument/2006/relationships/customXml" Target="../ink/ink616.xml"/><Relationship Id="rId40" Type="http://schemas.openxmlformats.org/officeDocument/2006/relationships/image" Target="../media/image4850.png"/><Relationship Id="rId45" Type="http://schemas.openxmlformats.org/officeDocument/2006/relationships/customXml" Target="../ink/ink620.xml"/><Relationship Id="rId5" Type="http://schemas.openxmlformats.org/officeDocument/2006/relationships/customXml" Target="../ink/ink600.xml"/><Relationship Id="rId15" Type="http://schemas.openxmlformats.org/officeDocument/2006/relationships/customXml" Target="../ink/ink605.xml"/><Relationship Id="rId23" Type="http://schemas.openxmlformats.org/officeDocument/2006/relationships/customXml" Target="../ink/ink609.xml"/><Relationship Id="rId28" Type="http://schemas.openxmlformats.org/officeDocument/2006/relationships/image" Target="../media/image4790.png"/><Relationship Id="rId36" Type="http://schemas.openxmlformats.org/officeDocument/2006/relationships/image" Target="../media/image4830.png"/><Relationship Id="rId10" Type="http://schemas.openxmlformats.org/officeDocument/2006/relationships/image" Target="../media/image4700.png"/><Relationship Id="rId19" Type="http://schemas.openxmlformats.org/officeDocument/2006/relationships/customXml" Target="../ink/ink607.xml"/><Relationship Id="rId31" Type="http://schemas.openxmlformats.org/officeDocument/2006/relationships/customXml" Target="../ink/ink613.xml"/><Relationship Id="rId44" Type="http://schemas.openxmlformats.org/officeDocument/2006/relationships/image" Target="../media/image487.png"/><Relationship Id="rId4" Type="http://schemas.openxmlformats.org/officeDocument/2006/relationships/image" Target="../media/image4670.png"/><Relationship Id="rId9" Type="http://schemas.openxmlformats.org/officeDocument/2006/relationships/customXml" Target="../ink/ink602.xml"/><Relationship Id="rId14" Type="http://schemas.openxmlformats.org/officeDocument/2006/relationships/image" Target="../media/image4720.png"/><Relationship Id="rId22" Type="http://schemas.openxmlformats.org/officeDocument/2006/relationships/image" Target="../media/image4760.png"/><Relationship Id="rId27" Type="http://schemas.openxmlformats.org/officeDocument/2006/relationships/customXml" Target="../ink/ink611.xml"/><Relationship Id="rId30" Type="http://schemas.openxmlformats.org/officeDocument/2006/relationships/image" Target="../media/image4800.png"/><Relationship Id="rId35" Type="http://schemas.openxmlformats.org/officeDocument/2006/relationships/customXml" Target="../ink/ink615.xml"/><Relationship Id="rId43" Type="http://schemas.openxmlformats.org/officeDocument/2006/relationships/customXml" Target="../ink/ink619.xml"/><Relationship Id="rId48" Type="http://schemas.openxmlformats.org/officeDocument/2006/relationships/image" Target="../media/image4890.png"/><Relationship Id="rId8" Type="http://schemas.openxmlformats.org/officeDocument/2006/relationships/image" Target="../media/image4690.png"/><Relationship Id="rId3" Type="http://schemas.openxmlformats.org/officeDocument/2006/relationships/customXml" Target="../ink/ink599.xml"/><Relationship Id="rId12" Type="http://schemas.openxmlformats.org/officeDocument/2006/relationships/image" Target="../media/image4710.png"/><Relationship Id="rId17" Type="http://schemas.openxmlformats.org/officeDocument/2006/relationships/customXml" Target="../ink/ink606.xml"/><Relationship Id="rId25" Type="http://schemas.openxmlformats.org/officeDocument/2006/relationships/customXml" Target="../ink/ink610.xml"/><Relationship Id="rId33" Type="http://schemas.openxmlformats.org/officeDocument/2006/relationships/customXml" Target="../ink/ink614.xml"/><Relationship Id="rId38" Type="http://schemas.openxmlformats.org/officeDocument/2006/relationships/image" Target="../media/image4840.png"/><Relationship Id="rId46" Type="http://schemas.openxmlformats.org/officeDocument/2006/relationships/image" Target="../media/image4880.png"/><Relationship Id="rId20" Type="http://schemas.openxmlformats.org/officeDocument/2006/relationships/image" Target="../media/image4750.png"/><Relationship Id="rId41" Type="http://schemas.openxmlformats.org/officeDocument/2006/relationships/customXml" Target="../ink/ink618.xml"/></Relationships>
</file>

<file path=ppt/slides/_rels/slide307.xml.rels><?xml version="1.0" encoding="UTF-8" standalone="yes"?>
<Relationships xmlns="http://schemas.openxmlformats.org/package/2006/relationships"><Relationship Id="rId8" Type="http://schemas.openxmlformats.org/officeDocument/2006/relationships/image" Target="../media/image493.png"/><Relationship Id="rId13" Type="http://schemas.openxmlformats.org/officeDocument/2006/relationships/customXml" Target="../ink/ink627.xml"/><Relationship Id="rId18" Type="http://schemas.openxmlformats.org/officeDocument/2006/relationships/image" Target="../media/image498.png"/><Relationship Id="rId26" Type="http://schemas.openxmlformats.org/officeDocument/2006/relationships/image" Target="../media/image502.png"/><Relationship Id="rId3" Type="http://schemas.openxmlformats.org/officeDocument/2006/relationships/customXml" Target="../ink/ink622.xml"/><Relationship Id="rId21" Type="http://schemas.openxmlformats.org/officeDocument/2006/relationships/customXml" Target="../ink/ink631.xml"/><Relationship Id="rId7" Type="http://schemas.openxmlformats.org/officeDocument/2006/relationships/customXml" Target="../ink/ink624.xml"/><Relationship Id="rId12" Type="http://schemas.openxmlformats.org/officeDocument/2006/relationships/image" Target="../media/image495.png"/><Relationship Id="rId17" Type="http://schemas.openxmlformats.org/officeDocument/2006/relationships/customXml" Target="../ink/ink629.xml"/><Relationship Id="rId25" Type="http://schemas.openxmlformats.org/officeDocument/2006/relationships/customXml" Target="../ink/ink633.xml"/><Relationship Id="rId2" Type="http://schemas.openxmlformats.org/officeDocument/2006/relationships/image" Target="../media/image492.png"/><Relationship Id="rId16" Type="http://schemas.openxmlformats.org/officeDocument/2006/relationships/image" Target="../media/image497.png"/><Relationship Id="rId20" Type="http://schemas.openxmlformats.org/officeDocument/2006/relationships/image" Target="../media/image499.png"/><Relationship Id="rId1" Type="http://schemas.openxmlformats.org/officeDocument/2006/relationships/slideLayout" Target="../slideLayouts/slideLayout2.xml"/><Relationship Id="rId6" Type="http://schemas.openxmlformats.org/officeDocument/2006/relationships/image" Target="../media/image4920.png"/><Relationship Id="rId11" Type="http://schemas.openxmlformats.org/officeDocument/2006/relationships/customXml" Target="../ink/ink626.xml"/><Relationship Id="rId24" Type="http://schemas.openxmlformats.org/officeDocument/2006/relationships/image" Target="../media/image501.png"/><Relationship Id="rId5" Type="http://schemas.openxmlformats.org/officeDocument/2006/relationships/customXml" Target="../ink/ink623.xml"/><Relationship Id="rId15" Type="http://schemas.openxmlformats.org/officeDocument/2006/relationships/customXml" Target="../ink/ink628.xml"/><Relationship Id="rId23" Type="http://schemas.openxmlformats.org/officeDocument/2006/relationships/customXml" Target="../ink/ink632.xml"/><Relationship Id="rId10" Type="http://schemas.openxmlformats.org/officeDocument/2006/relationships/image" Target="../media/image494.png"/><Relationship Id="rId19" Type="http://schemas.openxmlformats.org/officeDocument/2006/relationships/customXml" Target="../ink/ink630.xml"/><Relationship Id="rId4" Type="http://schemas.openxmlformats.org/officeDocument/2006/relationships/image" Target="../media/image4910.png"/><Relationship Id="rId9" Type="http://schemas.openxmlformats.org/officeDocument/2006/relationships/customXml" Target="../ink/ink625.xml"/><Relationship Id="rId14" Type="http://schemas.openxmlformats.org/officeDocument/2006/relationships/image" Target="../media/image496.png"/><Relationship Id="rId22" Type="http://schemas.openxmlformats.org/officeDocument/2006/relationships/image" Target="../media/image500.png"/><Relationship Id="rId27" Type="http://schemas.openxmlformats.org/officeDocument/2006/relationships/customXml" Target="../ink/ink634.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8" Type="http://schemas.openxmlformats.org/officeDocument/2006/relationships/image" Target="../media/image507.png"/><Relationship Id="rId13" Type="http://schemas.openxmlformats.org/officeDocument/2006/relationships/customXml" Target="../ink/ink640.xml"/><Relationship Id="rId18" Type="http://schemas.openxmlformats.org/officeDocument/2006/relationships/image" Target="../media/image512.png"/><Relationship Id="rId26" Type="http://schemas.openxmlformats.org/officeDocument/2006/relationships/image" Target="../media/image516.png"/><Relationship Id="rId3" Type="http://schemas.openxmlformats.org/officeDocument/2006/relationships/customXml" Target="../ink/ink635.xml"/><Relationship Id="rId21" Type="http://schemas.openxmlformats.org/officeDocument/2006/relationships/customXml" Target="../ink/ink644.xml"/><Relationship Id="rId7" Type="http://schemas.openxmlformats.org/officeDocument/2006/relationships/customXml" Target="../ink/ink637.xml"/><Relationship Id="rId12" Type="http://schemas.openxmlformats.org/officeDocument/2006/relationships/image" Target="../media/image509.png"/><Relationship Id="rId17" Type="http://schemas.openxmlformats.org/officeDocument/2006/relationships/customXml" Target="../ink/ink642.xml"/><Relationship Id="rId25" Type="http://schemas.openxmlformats.org/officeDocument/2006/relationships/customXml" Target="../ink/ink646.xml"/><Relationship Id="rId2" Type="http://schemas.openxmlformats.org/officeDocument/2006/relationships/image" Target="../media/image504.png"/><Relationship Id="rId16" Type="http://schemas.openxmlformats.org/officeDocument/2006/relationships/image" Target="../media/image511.png"/><Relationship Id="rId20" Type="http://schemas.openxmlformats.org/officeDocument/2006/relationships/image" Target="../media/image513.png"/><Relationship Id="rId29" Type="http://schemas.openxmlformats.org/officeDocument/2006/relationships/customXml" Target="../ink/ink648.xml"/><Relationship Id="rId1" Type="http://schemas.openxmlformats.org/officeDocument/2006/relationships/slideLayout" Target="../slideLayouts/slideLayout2.xml"/><Relationship Id="rId6" Type="http://schemas.openxmlformats.org/officeDocument/2006/relationships/image" Target="../media/image506.png"/><Relationship Id="rId11" Type="http://schemas.openxmlformats.org/officeDocument/2006/relationships/customXml" Target="../ink/ink639.xml"/><Relationship Id="rId24" Type="http://schemas.openxmlformats.org/officeDocument/2006/relationships/image" Target="../media/image515.png"/><Relationship Id="rId5" Type="http://schemas.openxmlformats.org/officeDocument/2006/relationships/customXml" Target="../ink/ink636.xml"/><Relationship Id="rId15" Type="http://schemas.openxmlformats.org/officeDocument/2006/relationships/customXml" Target="../ink/ink641.xml"/><Relationship Id="rId23" Type="http://schemas.openxmlformats.org/officeDocument/2006/relationships/customXml" Target="../ink/ink645.xml"/><Relationship Id="rId28" Type="http://schemas.openxmlformats.org/officeDocument/2006/relationships/image" Target="../media/image517.png"/><Relationship Id="rId10" Type="http://schemas.openxmlformats.org/officeDocument/2006/relationships/image" Target="../media/image508.png"/><Relationship Id="rId19" Type="http://schemas.openxmlformats.org/officeDocument/2006/relationships/customXml" Target="../ink/ink643.xml"/><Relationship Id="rId4" Type="http://schemas.openxmlformats.org/officeDocument/2006/relationships/image" Target="../media/image505.png"/><Relationship Id="rId9" Type="http://schemas.openxmlformats.org/officeDocument/2006/relationships/customXml" Target="../ink/ink638.xml"/><Relationship Id="rId14" Type="http://schemas.openxmlformats.org/officeDocument/2006/relationships/image" Target="../media/image510.png"/><Relationship Id="rId22" Type="http://schemas.openxmlformats.org/officeDocument/2006/relationships/image" Target="../media/image514.png"/><Relationship Id="rId27" Type="http://schemas.openxmlformats.org/officeDocument/2006/relationships/customXml" Target="../ink/ink647.xml"/><Relationship Id="rId30" Type="http://schemas.openxmlformats.org/officeDocument/2006/relationships/image" Target="../media/image518.png"/></Relationships>
</file>

<file path=ppt/slides/_rels/slide312.xml.rels><?xml version="1.0" encoding="UTF-8" standalone="yes"?>
<Relationships xmlns="http://schemas.openxmlformats.org/package/2006/relationships"><Relationship Id="rId2" Type="http://schemas.openxmlformats.org/officeDocument/2006/relationships/image" Target="../media/image519.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3" Type="http://schemas.openxmlformats.org/officeDocument/2006/relationships/customXml" Target="../ink/ink654.xml"/><Relationship Id="rId18" Type="http://schemas.openxmlformats.org/officeDocument/2006/relationships/image" Target="../media/image508.png"/><Relationship Id="rId26" Type="http://schemas.openxmlformats.org/officeDocument/2006/relationships/image" Target="../media/image546.png"/><Relationship Id="rId3" Type="http://schemas.openxmlformats.org/officeDocument/2006/relationships/customXml" Target="../ink/ink649.xml"/><Relationship Id="rId21" Type="http://schemas.openxmlformats.org/officeDocument/2006/relationships/customXml" Target="../ink/ink658.xml"/><Relationship Id="rId34" Type="http://schemas.openxmlformats.org/officeDocument/2006/relationships/image" Target="../media/image550.png"/><Relationship Id="rId7" Type="http://schemas.openxmlformats.org/officeDocument/2006/relationships/customXml" Target="../ink/ink651.xml"/><Relationship Id="rId12" Type="http://schemas.openxmlformats.org/officeDocument/2006/relationships/image" Target="../media/image540.png"/><Relationship Id="rId17" Type="http://schemas.openxmlformats.org/officeDocument/2006/relationships/customXml" Target="../ink/ink656.xml"/><Relationship Id="rId25" Type="http://schemas.openxmlformats.org/officeDocument/2006/relationships/customXml" Target="../ink/ink660.xml"/><Relationship Id="rId33" Type="http://schemas.openxmlformats.org/officeDocument/2006/relationships/customXml" Target="../ink/ink664.xml"/><Relationship Id="rId2" Type="http://schemas.openxmlformats.org/officeDocument/2006/relationships/image" Target="../media/image522.png"/><Relationship Id="rId16" Type="http://schemas.openxmlformats.org/officeDocument/2006/relationships/image" Target="../media/image542.png"/><Relationship Id="rId20" Type="http://schemas.openxmlformats.org/officeDocument/2006/relationships/image" Target="../media/image543.png"/><Relationship Id="rId29" Type="http://schemas.openxmlformats.org/officeDocument/2006/relationships/customXml" Target="../ink/ink662.xml"/><Relationship Id="rId1" Type="http://schemas.openxmlformats.org/officeDocument/2006/relationships/slideLayout" Target="../slideLayouts/slideLayout2.xml"/><Relationship Id="rId6" Type="http://schemas.openxmlformats.org/officeDocument/2006/relationships/image" Target="../media/image537.png"/><Relationship Id="rId11" Type="http://schemas.openxmlformats.org/officeDocument/2006/relationships/customXml" Target="../ink/ink653.xml"/><Relationship Id="rId24" Type="http://schemas.openxmlformats.org/officeDocument/2006/relationships/image" Target="../media/image545.png"/><Relationship Id="rId32" Type="http://schemas.openxmlformats.org/officeDocument/2006/relationships/image" Target="../media/image549.png"/><Relationship Id="rId5" Type="http://schemas.openxmlformats.org/officeDocument/2006/relationships/customXml" Target="../ink/ink650.xml"/><Relationship Id="rId15" Type="http://schemas.openxmlformats.org/officeDocument/2006/relationships/customXml" Target="../ink/ink655.xml"/><Relationship Id="rId23" Type="http://schemas.openxmlformats.org/officeDocument/2006/relationships/customXml" Target="../ink/ink659.xml"/><Relationship Id="rId28" Type="http://schemas.openxmlformats.org/officeDocument/2006/relationships/image" Target="../media/image547.png"/><Relationship Id="rId36" Type="http://schemas.openxmlformats.org/officeDocument/2006/relationships/image" Target="../media/image551.png"/><Relationship Id="rId10" Type="http://schemas.openxmlformats.org/officeDocument/2006/relationships/image" Target="../media/image539.png"/><Relationship Id="rId19" Type="http://schemas.openxmlformats.org/officeDocument/2006/relationships/customXml" Target="../ink/ink657.xml"/><Relationship Id="rId31" Type="http://schemas.openxmlformats.org/officeDocument/2006/relationships/customXml" Target="../ink/ink663.xml"/><Relationship Id="rId4" Type="http://schemas.openxmlformats.org/officeDocument/2006/relationships/image" Target="../media/image536.png"/><Relationship Id="rId9" Type="http://schemas.openxmlformats.org/officeDocument/2006/relationships/customXml" Target="../ink/ink652.xml"/><Relationship Id="rId14" Type="http://schemas.openxmlformats.org/officeDocument/2006/relationships/image" Target="../media/image541.png"/><Relationship Id="rId22" Type="http://schemas.openxmlformats.org/officeDocument/2006/relationships/image" Target="../media/image544.png"/><Relationship Id="rId27" Type="http://schemas.openxmlformats.org/officeDocument/2006/relationships/customXml" Target="../ink/ink661.xml"/><Relationship Id="rId30" Type="http://schemas.openxmlformats.org/officeDocument/2006/relationships/image" Target="../media/image548.png"/><Relationship Id="rId35" Type="http://schemas.openxmlformats.org/officeDocument/2006/relationships/customXml" Target="../ink/ink665.xml"/><Relationship Id="rId8" Type="http://schemas.openxmlformats.org/officeDocument/2006/relationships/image" Target="../media/image538.png"/></Relationships>
</file>

<file path=ppt/slides/_rels/slide316.xml.rels><?xml version="1.0" encoding="UTF-8" standalone="yes"?>
<Relationships xmlns="http://schemas.openxmlformats.org/package/2006/relationships"><Relationship Id="rId2" Type="http://schemas.openxmlformats.org/officeDocument/2006/relationships/image" Target="../media/image523.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5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527.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528.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529.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527.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532.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8" Type="http://schemas.openxmlformats.org/officeDocument/2006/relationships/image" Target="../media/image535.png"/><Relationship Id="rId3" Type="http://schemas.openxmlformats.org/officeDocument/2006/relationships/customXml" Target="../ink/ink666.xml"/><Relationship Id="rId7" Type="http://schemas.openxmlformats.org/officeDocument/2006/relationships/customXml" Target="../ink/ink668.xml"/><Relationship Id="rId12" Type="http://schemas.openxmlformats.org/officeDocument/2006/relationships/image" Target="../media/image553.png"/><Relationship Id="rId2" Type="http://schemas.openxmlformats.org/officeDocument/2006/relationships/image" Target="../media/image533.png"/><Relationship Id="rId1" Type="http://schemas.openxmlformats.org/officeDocument/2006/relationships/slideLayout" Target="../slideLayouts/slideLayout2.xml"/><Relationship Id="rId6" Type="http://schemas.openxmlformats.org/officeDocument/2006/relationships/image" Target="../media/image534.png"/><Relationship Id="rId11" Type="http://schemas.openxmlformats.org/officeDocument/2006/relationships/customXml" Target="../ink/ink670.xml"/><Relationship Id="rId5" Type="http://schemas.openxmlformats.org/officeDocument/2006/relationships/customXml" Target="../ink/ink667.xml"/><Relationship Id="rId10" Type="http://schemas.openxmlformats.org/officeDocument/2006/relationships/image" Target="../media/image552.png"/><Relationship Id="rId4" Type="http://schemas.openxmlformats.org/officeDocument/2006/relationships/image" Target="../media/image5331.png"/><Relationship Id="rId9" Type="http://schemas.openxmlformats.org/officeDocument/2006/relationships/customXml" Target="../ink/ink669.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image" Target="../media/image554.png"/><Relationship Id="rId1" Type="http://schemas.openxmlformats.org/officeDocument/2006/relationships/slideLayout" Target="../slideLayouts/slideLayout2.xml"/><Relationship Id="rId5" Type="http://schemas.openxmlformats.org/officeDocument/2006/relationships/image" Target="../media/image556.png"/><Relationship Id="rId4" Type="http://schemas.openxmlformats.org/officeDocument/2006/relationships/customXml" Target="../ink/ink67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557.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558.png"/><Relationship Id="rId2" Type="http://schemas.openxmlformats.org/officeDocument/2006/relationships/image" Target="../media/image554.png"/><Relationship Id="rId1" Type="http://schemas.openxmlformats.org/officeDocument/2006/relationships/slideLayout" Target="../slideLayouts/slideLayout2.xml"/><Relationship Id="rId5" Type="http://schemas.openxmlformats.org/officeDocument/2006/relationships/image" Target="../media/image559.png"/><Relationship Id="rId4" Type="http://schemas.openxmlformats.org/officeDocument/2006/relationships/customXml" Target="../ink/ink67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customXml" Target="../ink/ink78.xml"/><Relationship Id="rId3" Type="http://schemas.openxmlformats.org/officeDocument/2006/relationships/image" Target="../media/image1510.png"/><Relationship Id="rId7" Type="http://schemas.openxmlformats.org/officeDocument/2006/relationships/customXml" Target="../ink/ink75.xml"/><Relationship Id="rId12" Type="http://schemas.openxmlformats.org/officeDocument/2006/relationships/image" Target="../media/image73.png"/><Relationship Id="rId2" Type="http://schemas.openxmlformats.org/officeDocument/2006/relationships/notesSlide" Target="../notesSlides/notesSlide12.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customXml" Target="../ink/ink77.xml"/><Relationship Id="rId5" Type="http://schemas.openxmlformats.org/officeDocument/2006/relationships/customXml" Target="../ink/ink74.xml"/><Relationship Id="rId15" Type="http://schemas.openxmlformats.org/officeDocument/2006/relationships/customXml" Target="../ink/ink79.xml"/><Relationship Id="rId10" Type="http://schemas.openxmlformats.org/officeDocument/2006/relationships/image" Target="../media/image72.png"/><Relationship Id="rId4" Type="http://schemas.openxmlformats.org/officeDocument/2006/relationships/image" Target="../media/image69.png"/><Relationship Id="rId9" Type="http://schemas.openxmlformats.org/officeDocument/2006/relationships/customXml" Target="../ink/ink76.xml"/><Relationship Id="rId14" Type="http://schemas.openxmlformats.org/officeDocument/2006/relationships/image" Target="../media/image74.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54.png"/><Relationship Id="rId1" Type="http://schemas.openxmlformats.org/officeDocument/2006/relationships/slideLayout" Target="../slideLayouts/slideLayout2.xml"/><Relationship Id="rId5" Type="http://schemas.openxmlformats.org/officeDocument/2006/relationships/image" Target="../media/image562.png"/><Relationship Id="rId4" Type="http://schemas.openxmlformats.org/officeDocument/2006/relationships/customXml" Target="../ink/ink673.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image" Target="../media/image563.png"/><Relationship Id="rId1" Type="http://schemas.openxmlformats.org/officeDocument/2006/relationships/slideLayout" Target="../slideLayouts/slideLayout2.xml"/><Relationship Id="rId5" Type="http://schemas.openxmlformats.org/officeDocument/2006/relationships/image" Target="../media/image564.png"/><Relationship Id="rId4" Type="http://schemas.openxmlformats.org/officeDocument/2006/relationships/customXml" Target="../ink/ink674.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565.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5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10.png"/></Relationships>
</file>

<file path=ppt/slides/_rels/slide370.xml.rels><?xml version="1.0" encoding="UTF-8" standalone="yes"?>
<Relationships xmlns="http://schemas.openxmlformats.org/package/2006/relationships"><Relationship Id="rId2" Type="http://schemas.openxmlformats.org/officeDocument/2006/relationships/image" Target="../media/image567.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568.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569.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2" Type="http://schemas.openxmlformats.org/officeDocument/2006/relationships/image" Target="../media/image571.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571.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8" Type="http://schemas.openxmlformats.org/officeDocument/2006/relationships/image" Target="../media/image5250.png"/><Relationship Id="rId13" Type="http://schemas.openxmlformats.org/officeDocument/2006/relationships/customXml" Target="../ink/ink680.xml"/><Relationship Id="rId18" Type="http://schemas.openxmlformats.org/officeDocument/2006/relationships/image" Target="../media/image5300.png"/><Relationship Id="rId3" Type="http://schemas.openxmlformats.org/officeDocument/2006/relationships/customXml" Target="../ink/ink675.xml"/><Relationship Id="rId21" Type="http://schemas.openxmlformats.org/officeDocument/2006/relationships/customXml" Target="../ink/ink684.xml"/><Relationship Id="rId7" Type="http://schemas.openxmlformats.org/officeDocument/2006/relationships/customXml" Target="../ink/ink677.xml"/><Relationship Id="rId12" Type="http://schemas.openxmlformats.org/officeDocument/2006/relationships/image" Target="../media/image5270.png"/><Relationship Id="rId17" Type="http://schemas.openxmlformats.org/officeDocument/2006/relationships/customXml" Target="../ink/ink682.xml"/><Relationship Id="rId2" Type="http://schemas.openxmlformats.org/officeDocument/2006/relationships/image" Target="../media/image572.png"/><Relationship Id="rId16" Type="http://schemas.openxmlformats.org/officeDocument/2006/relationships/image" Target="../media/image5290.png"/><Relationship Id="rId20" Type="http://schemas.openxmlformats.org/officeDocument/2006/relationships/image" Target="../media/image5310.png"/><Relationship Id="rId1" Type="http://schemas.openxmlformats.org/officeDocument/2006/relationships/slideLayout" Target="../slideLayouts/slideLayout2.xml"/><Relationship Id="rId6" Type="http://schemas.openxmlformats.org/officeDocument/2006/relationships/image" Target="../media/image5240.png"/><Relationship Id="rId11" Type="http://schemas.openxmlformats.org/officeDocument/2006/relationships/customXml" Target="../ink/ink679.xml"/><Relationship Id="rId24" Type="http://schemas.openxmlformats.org/officeDocument/2006/relationships/image" Target="../media/image5330.png"/><Relationship Id="rId5" Type="http://schemas.openxmlformats.org/officeDocument/2006/relationships/customXml" Target="../ink/ink676.xml"/><Relationship Id="rId15" Type="http://schemas.openxmlformats.org/officeDocument/2006/relationships/customXml" Target="../ink/ink681.xml"/><Relationship Id="rId23" Type="http://schemas.openxmlformats.org/officeDocument/2006/relationships/customXml" Target="../ink/ink685.xml"/><Relationship Id="rId10" Type="http://schemas.openxmlformats.org/officeDocument/2006/relationships/image" Target="../media/image5260.png"/><Relationship Id="rId19" Type="http://schemas.openxmlformats.org/officeDocument/2006/relationships/customXml" Target="../ink/ink683.xml"/><Relationship Id="rId4" Type="http://schemas.openxmlformats.org/officeDocument/2006/relationships/image" Target="../media/image5230.png"/><Relationship Id="rId9" Type="http://schemas.openxmlformats.org/officeDocument/2006/relationships/customXml" Target="../ink/ink678.xml"/><Relationship Id="rId14" Type="http://schemas.openxmlformats.org/officeDocument/2006/relationships/image" Target="../media/image5280.png"/><Relationship Id="rId22" Type="http://schemas.openxmlformats.org/officeDocument/2006/relationships/image" Target="../media/image53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41.xml.rels><?xml version="1.0" encoding="UTF-8" standalone="yes"?>
<Relationships xmlns="http://schemas.openxmlformats.org/package/2006/relationships"><Relationship Id="rId13" Type="http://schemas.openxmlformats.org/officeDocument/2006/relationships/customXml" Target="../ink/ink84.xml"/><Relationship Id="rId18" Type="http://schemas.openxmlformats.org/officeDocument/2006/relationships/image" Target="../media/image750.png"/><Relationship Id="rId26" Type="http://schemas.openxmlformats.org/officeDocument/2006/relationships/image" Target="../media/image79.png"/><Relationship Id="rId39" Type="http://schemas.openxmlformats.org/officeDocument/2006/relationships/customXml" Target="../ink/ink96.xml"/><Relationship Id="rId21" Type="http://schemas.openxmlformats.org/officeDocument/2006/relationships/customXml" Target="../ink/ink88.xml"/><Relationship Id="rId34" Type="http://schemas.openxmlformats.org/officeDocument/2006/relationships/image" Target="../media/image83.png"/><Relationship Id="rId42" Type="http://schemas.openxmlformats.org/officeDocument/2006/relationships/image" Target="../media/image87.png"/><Relationship Id="rId47" Type="http://schemas.openxmlformats.org/officeDocument/2006/relationships/customXml" Target="../ink/ink100.xml"/><Relationship Id="rId7" Type="http://schemas.openxmlformats.org/officeDocument/2006/relationships/customXml" Target="../ink/ink81.xml"/><Relationship Id="rId2" Type="http://schemas.openxmlformats.org/officeDocument/2006/relationships/image" Target="../media/image1410.png"/><Relationship Id="rId16" Type="http://schemas.openxmlformats.org/officeDocument/2006/relationships/image" Target="../media/image740.png"/><Relationship Id="rId29" Type="http://schemas.openxmlformats.org/officeDocument/2006/relationships/customXml" Target="../ink/ink92.xml"/><Relationship Id="rId1" Type="http://schemas.openxmlformats.org/officeDocument/2006/relationships/slideLayout" Target="../slideLayouts/slideLayout2.xml"/><Relationship Id="rId6" Type="http://schemas.openxmlformats.org/officeDocument/2006/relationships/image" Target="../media/image690.png"/><Relationship Id="rId11" Type="http://schemas.openxmlformats.org/officeDocument/2006/relationships/customXml" Target="../ink/ink83.xml"/><Relationship Id="rId24" Type="http://schemas.openxmlformats.org/officeDocument/2006/relationships/image" Target="../media/image78.png"/><Relationship Id="rId32" Type="http://schemas.openxmlformats.org/officeDocument/2006/relationships/image" Target="../media/image82.png"/><Relationship Id="rId40" Type="http://schemas.openxmlformats.org/officeDocument/2006/relationships/image" Target="../media/image86.png"/><Relationship Id="rId45" Type="http://schemas.openxmlformats.org/officeDocument/2006/relationships/customXml" Target="../ink/ink99.xml"/><Relationship Id="rId5" Type="http://schemas.openxmlformats.org/officeDocument/2006/relationships/customXml" Target="../ink/ink80.xml"/><Relationship Id="rId15" Type="http://schemas.openxmlformats.org/officeDocument/2006/relationships/customXml" Target="../ink/ink85.xml"/><Relationship Id="rId23" Type="http://schemas.openxmlformats.org/officeDocument/2006/relationships/customXml" Target="../ink/ink89.xml"/><Relationship Id="rId28" Type="http://schemas.openxmlformats.org/officeDocument/2006/relationships/image" Target="../media/image80.png"/><Relationship Id="rId10" Type="http://schemas.openxmlformats.org/officeDocument/2006/relationships/image" Target="../media/image710.png"/><Relationship Id="rId19" Type="http://schemas.openxmlformats.org/officeDocument/2006/relationships/customXml" Target="../ink/ink87.xml"/><Relationship Id="rId31" Type="http://schemas.openxmlformats.org/officeDocument/2006/relationships/customXml" Target="../ink/ink93.xml"/><Relationship Id="rId44" Type="http://schemas.openxmlformats.org/officeDocument/2006/relationships/image" Target="../media/image88.png"/><Relationship Id="rId4" Type="http://schemas.openxmlformats.org/officeDocument/2006/relationships/image" Target="../media/image1610.png"/><Relationship Id="rId9" Type="http://schemas.openxmlformats.org/officeDocument/2006/relationships/customXml" Target="../ink/ink82.xml"/><Relationship Id="rId14" Type="http://schemas.openxmlformats.org/officeDocument/2006/relationships/image" Target="../media/image730.png"/><Relationship Id="rId22" Type="http://schemas.openxmlformats.org/officeDocument/2006/relationships/image" Target="../media/image77.png"/><Relationship Id="rId27" Type="http://schemas.openxmlformats.org/officeDocument/2006/relationships/customXml" Target="../ink/ink91.xml"/><Relationship Id="rId30" Type="http://schemas.openxmlformats.org/officeDocument/2006/relationships/image" Target="../media/image81.png"/><Relationship Id="rId35" Type="http://schemas.openxmlformats.org/officeDocument/2006/relationships/customXml" Target="../ink/ink95.xml"/><Relationship Id="rId43" Type="http://schemas.openxmlformats.org/officeDocument/2006/relationships/customXml" Target="../ink/ink98.xml"/><Relationship Id="rId48" Type="http://schemas.openxmlformats.org/officeDocument/2006/relationships/image" Target="../media/image89.png"/><Relationship Id="rId8" Type="http://schemas.openxmlformats.org/officeDocument/2006/relationships/image" Target="../media/image700.png"/><Relationship Id="rId3" Type="http://schemas.openxmlformats.org/officeDocument/2006/relationships/image" Target="../media/image680.png"/><Relationship Id="rId12" Type="http://schemas.openxmlformats.org/officeDocument/2006/relationships/image" Target="../media/image720.png"/><Relationship Id="rId17" Type="http://schemas.openxmlformats.org/officeDocument/2006/relationships/customXml" Target="../ink/ink86.xml"/><Relationship Id="rId25" Type="http://schemas.openxmlformats.org/officeDocument/2006/relationships/customXml" Target="../ink/ink90.xml"/><Relationship Id="rId33" Type="http://schemas.openxmlformats.org/officeDocument/2006/relationships/customXml" Target="../ink/ink94.xml"/><Relationship Id="rId38" Type="http://schemas.openxmlformats.org/officeDocument/2006/relationships/image" Target="../media/image85.png"/><Relationship Id="rId46" Type="http://schemas.openxmlformats.org/officeDocument/2006/relationships/image" Target="../media/image84.png"/><Relationship Id="rId20" Type="http://schemas.openxmlformats.org/officeDocument/2006/relationships/image" Target="../media/image76.png"/><Relationship Id="rId41" Type="http://schemas.openxmlformats.org/officeDocument/2006/relationships/customXml" Target="../ink/ink97.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6.gif"/><Relationship Id="rId4" Type="http://schemas.openxmlformats.org/officeDocument/2006/relationships/image" Target="../media/image105.png"/></Relationships>
</file>

<file path=ppt/slides/_rels/slide63.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108.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6.gif"/><Relationship Id="rId5" Type="http://schemas.openxmlformats.org/officeDocument/2006/relationships/image" Target="../media/image107.png"/><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8.gif"/><Relationship Id="rId5" Type="http://schemas.openxmlformats.org/officeDocument/2006/relationships/image" Target="../media/image106.gif"/><Relationship Id="rId4" Type="http://schemas.openxmlformats.org/officeDocument/2006/relationships/image" Target="../media/image107.png"/></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0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9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116.png"/></Relationships>
</file>

<file path=ppt/slides/_rels/slide9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noProof="0" dirty="0"/>
              <a:t>Causal Mediation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noProof="0" dirty="0"/>
              <a:t>Felix Thoemmes</a:t>
            </a:r>
          </a:p>
          <a:p>
            <a:pPr algn="l"/>
            <a:r>
              <a:rPr lang="en-US" noProof="0" dirty="0"/>
              <a:t>GESIS Workshop 2024</a:t>
            </a:r>
            <a:endParaRPr lang="en-US" sz="2300" noProof="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5</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Design-based inference</a:t>
            </a:r>
            <a:br>
              <a:rPr lang="en-US" noProof="0" dirty="0"/>
            </a:br>
            <a:endParaRPr lang="en-US" noProof="0" dirty="0"/>
          </a:p>
          <a:p>
            <a:r>
              <a:rPr lang="en-US" noProof="0" dirty="0"/>
              <a:t>Bring your own data</a:t>
            </a:r>
          </a:p>
          <a:p>
            <a:endParaRPr lang="en-US" dirty="0"/>
          </a:p>
          <a:p>
            <a:r>
              <a:rPr lang="en-US" noProof="0" dirty="0"/>
              <a:t>Future directions</a:t>
            </a:r>
          </a:p>
        </p:txBody>
      </p:sp>
    </p:spTree>
    <p:extLst>
      <p:ext uri="{BB962C8B-B14F-4D97-AF65-F5344CB8AC3E}">
        <p14:creationId xmlns:p14="http://schemas.microsoft.com/office/powerpoint/2010/main" val="16424786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p:txBody>
          <a:bodyPr>
            <a:normAutofit/>
          </a:bodyPr>
          <a:lstStyle/>
          <a:p>
            <a:r>
              <a:rPr lang="en-US" dirty="0"/>
              <a:t>We define a path that has an arrow going out of the treatment variable, as a front-door path</a:t>
            </a:r>
          </a:p>
          <a:p>
            <a:r>
              <a:rPr lang="en-US" dirty="0"/>
              <a:t>We define a path that has an arrow going into the treatment variable, as a back-door path</a:t>
            </a:r>
          </a:p>
          <a:p>
            <a:r>
              <a:rPr lang="en-US" dirty="0"/>
              <a:t>We define a path that is not blocked, as open</a:t>
            </a:r>
          </a:p>
          <a:p>
            <a:r>
              <a:rPr lang="en-US" dirty="0"/>
              <a:t>We define a path that is blocked, as closed</a:t>
            </a:r>
          </a:p>
          <a:p>
            <a:r>
              <a:rPr lang="en-US" dirty="0"/>
              <a:t>All four combinations of paths can exist</a:t>
            </a:r>
          </a:p>
        </p:txBody>
      </p:sp>
    </p:spTree>
    <p:extLst>
      <p:ext uri="{BB962C8B-B14F-4D97-AF65-F5344CB8AC3E}">
        <p14:creationId xmlns:p14="http://schemas.microsoft.com/office/powerpoint/2010/main" val="866343837"/>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a:xfrm>
            <a:off x="913795" y="2104328"/>
            <a:ext cx="10353762" cy="3922906"/>
          </a:xfrm>
        </p:spPr>
        <p:txBody>
          <a:bodyPr>
            <a:noAutofit/>
          </a:bodyPr>
          <a:lstStyle/>
          <a:p>
            <a:r>
              <a:rPr lang="en-US" sz="2400" dirty="0"/>
              <a:t>Front-door + open </a:t>
            </a:r>
            <a:r>
              <a:rPr lang="en-US" sz="2400" dirty="0">
                <a:sym typeface="Wingdings" pitchFamily="2" charset="2"/>
              </a:rPr>
              <a:t> </a:t>
            </a:r>
            <a:r>
              <a:rPr lang="en-US" sz="2400" b="1" dirty="0">
                <a:sym typeface="Wingdings" pitchFamily="2" charset="2"/>
              </a:rPr>
              <a:t>causal path</a:t>
            </a:r>
          </a:p>
          <a:p>
            <a:pPr marL="36900" indent="0">
              <a:buNone/>
            </a:pPr>
            <a:endParaRPr lang="en-US" sz="2400" dirty="0">
              <a:sym typeface="Wingdings" pitchFamily="2" charset="2"/>
            </a:endParaRPr>
          </a:p>
          <a:p>
            <a:r>
              <a:rPr lang="en-US" sz="2400" dirty="0">
                <a:sym typeface="Wingdings" pitchFamily="2" charset="2"/>
              </a:rPr>
              <a:t>Front-door + closed  neutral, but biasing (for total effect) if opened </a:t>
            </a:r>
          </a:p>
          <a:p>
            <a:endParaRPr lang="en-US" sz="2400" dirty="0">
              <a:sym typeface="Wingdings" pitchFamily="2" charset="2"/>
            </a:endParaRPr>
          </a:p>
          <a:p>
            <a:r>
              <a:rPr lang="en-US" sz="2400" dirty="0">
                <a:sym typeface="Wingdings" pitchFamily="2" charset="2"/>
              </a:rPr>
              <a:t>Back-door + open  </a:t>
            </a:r>
            <a:r>
              <a:rPr lang="en-US" sz="2400" b="1" dirty="0">
                <a:sym typeface="Wingdings" pitchFamily="2" charset="2"/>
              </a:rPr>
              <a:t>biasing path</a:t>
            </a:r>
          </a:p>
          <a:p>
            <a:endParaRPr lang="en-US" b="1" dirty="0">
              <a:sym typeface="Wingdings" pitchFamily="2" charset="2"/>
            </a:endParaRPr>
          </a:p>
          <a:p>
            <a:r>
              <a:rPr lang="en-US" sz="2400" dirty="0">
                <a:sym typeface="Wingdings" pitchFamily="2" charset="2"/>
              </a:rPr>
              <a:t>Back-door + closed  neutral, but biasing if opened</a:t>
            </a:r>
            <a:endParaRPr lang="en-US" sz="2400" dirty="0"/>
          </a:p>
        </p:txBody>
      </p:sp>
    </p:spTree>
    <p:extLst>
      <p:ext uri="{BB962C8B-B14F-4D97-AF65-F5344CB8AC3E}">
        <p14:creationId xmlns:p14="http://schemas.microsoft.com/office/powerpoint/2010/main" val="3796586899"/>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Blocking a path</a:t>
            </a:r>
          </a:p>
        </p:txBody>
      </p:sp>
      <p:sp>
        <p:nvSpPr>
          <p:cNvPr id="3" name="Content Placeholder 2"/>
          <p:cNvSpPr>
            <a:spLocks noGrp="1"/>
          </p:cNvSpPr>
          <p:nvPr>
            <p:ph idx="1"/>
          </p:nvPr>
        </p:nvSpPr>
        <p:spPr/>
        <p:txBody>
          <a:bodyPr/>
          <a:lstStyle/>
          <a:p>
            <a:r>
              <a:rPr lang="en-US" dirty="0"/>
              <a:t>Blocking refers to holding a variable constant in a graph</a:t>
            </a:r>
          </a:p>
          <a:p>
            <a:endParaRPr lang="en-US" dirty="0"/>
          </a:p>
          <a:p>
            <a:r>
              <a:rPr lang="en-US" dirty="0"/>
              <a:t>In practice, this may mean regression adjustment, or other techniques </a:t>
            </a:r>
          </a:p>
          <a:p>
            <a:endParaRPr lang="en-US" dirty="0"/>
          </a:p>
          <a:p>
            <a:r>
              <a:rPr lang="en-US" dirty="0"/>
              <a:t>Whether or not a variable blocks a particular path is dependent on other variables in the path, and the direction of the arrows</a:t>
            </a:r>
          </a:p>
        </p:txBody>
      </p:sp>
    </p:spTree>
    <p:extLst>
      <p:ext uri="{BB962C8B-B14F-4D97-AF65-F5344CB8AC3E}">
        <p14:creationId xmlns:p14="http://schemas.microsoft.com/office/powerpoint/2010/main" val="2932890577"/>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5B673F49-B8E2-91A0-010A-9E20935283A3}"/>
              </a:ext>
            </a:extLst>
          </p:cNvPr>
          <p:cNvSpPr/>
          <p:nvPr/>
        </p:nvSpPr>
        <p:spPr>
          <a:xfrm>
            <a:off x="5322849" y="4094163"/>
            <a:ext cx="5531005"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960BEC-4226-BE01-BF2B-4B93AA9BFC0B}"/>
              </a:ext>
            </a:extLst>
          </p:cNvPr>
          <p:cNvSpPr/>
          <p:nvPr/>
        </p:nvSpPr>
        <p:spPr>
          <a:xfrm>
            <a:off x="5966171" y="4787260"/>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866DE7-BD64-2C5B-5BAD-98B5112CA379}"/>
              </a:ext>
            </a:extLst>
          </p:cNvPr>
          <p:cNvSpPr/>
          <p:nvPr/>
        </p:nvSpPr>
        <p:spPr>
          <a:xfrm>
            <a:off x="735980" y="477070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966DD12-3C3B-AC5A-AA27-B01805CF9739}"/>
              </a:ext>
            </a:extLst>
          </p:cNvPr>
          <p:cNvSpPr/>
          <p:nvPr/>
        </p:nvSpPr>
        <p:spPr>
          <a:xfrm>
            <a:off x="601980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08652A9-A584-41C8-B2B6-E493946C73E0}"/>
              </a:ext>
            </a:extLst>
          </p:cNvPr>
          <p:cNvSpPr/>
          <p:nvPr/>
        </p:nvSpPr>
        <p:spPr>
          <a:xfrm>
            <a:off x="73598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Blocking a path</a:t>
            </a:r>
          </a:p>
        </p:txBody>
      </p:sp>
      <p:sp>
        <p:nvSpPr>
          <p:cNvPr id="38" name="Content Placeholder 5"/>
          <p:cNvSpPr>
            <a:spLocks noGrp="1"/>
          </p:cNvSpPr>
          <p:nvPr>
            <p:ph sz="half" idx="1"/>
          </p:nvPr>
        </p:nvSpPr>
        <p:spPr>
          <a:xfrm>
            <a:off x="990600" y="4308248"/>
            <a:ext cx="5181600" cy="2011589"/>
          </a:xfrm>
        </p:spPr>
        <p:txBody>
          <a:bodyPr/>
          <a:lstStyle/>
          <a:p>
            <a:r>
              <a:rPr lang="en-US" dirty="0"/>
              <a:t>Mediation (inverted chain)</a:t>
            </a:r>
          </a:p>
        </p:txBody>
      </p:sp>
      <p:sp>
        <p:nvSpPr>
          <p:cNvPr id="44" name="Content Placeholder 5"/>
          <p:cNvSpPr>
            <a:spLocks noGrp="1"/>
          </p:cNvSpPr>
          <p:nvPr>
            <p:ph sz="half" idx="2"/>
          </p:nvPr>
        </p:nvSpPr>
        <p:spPr>
          <a:xfrm>
            <a:off x="6324600" y="4308248"/>
            <a:ext cx="5181600" cy="2011589"/>
          </a:xfrm>
        </p:spPr>
        <p:txBody>
          <a:bodyPr/>
          <a:lstStyle/>
          <a:p>
            <a:r>
              <a:rPr lang="en-US" dirty="0"/>
              <a:t>Collider (inverted fork)</a:t>
            </a:r>
          </a:p>
        </p:txBody>
      </p:sp>
      <p:sp>
        <p:nvSpPr>
          <p:cNvPr id="32" name="Content Placeholder 5"/>
          <p:cNvSpPr>
            <a:spLocks noGrp="1"/>
          </p:cNvSpPr>
          <p:nvPr>
            <p:ph sz="half" idx="4294967295"/>
          </p:nvPr>
        </p:nvSpPr>
        <p:spPr>
          <a:xfrm>
            <a:off x="7010400" y="1825625"/>
            <a:ext cx="5181600" cy="2011363"/>
          </a:xfrm>
        </p:spPr>
        <p:txBody>
          <a:bodyPr/>
          <a:lstStyle/>
          <a:p>
            <a:r>
              <a:rPr lang="en-US" dirty="0"/>
              <a:t>Mediation (chain)</a:t>
            </a:r>
          </a:p>
        </p:txBody>
      </p:sp>
      <p:sp>
        <p:nvSpPr>
          <p:cNvPr id="6" name="Content Placeholder 5"/>
          <p:cNvSpPr>
            <a:spLocks noGrp="1"/>
          </p:cNvSpPr>
          <p:nvPr>
            <p:ph sz="half" idx="4294967295"/>
          </p:nvPr>
        </p:nvSpPr>
        <p:spPr>
          <a:xfrm>
            <a:off x="0" y="1825625"/>
            <a:ext cx="5181600" cy="2011363"/>
          </a:xfrm>
        </p:spPr>
        <p:txBody>
          <a:bodyPr/>
          <a:lstStyle/>
          <a:p>
            <a:r>
              <a:rPr lang="en-US" dirty="0"/>
              <a:t>Common cause (fork)</a:t>
            </a:r>
          </a:p>
        </p:txBody>
      </p:sp>
      <p:sp>
        <p:nvSpPr>
          <p:cNvPr id="8"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9"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0"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1"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4" name="Rectangle 13"/>
          <p:cNvSpPr/>
          <p:nvPr/>
        </p:nvSpPr>
        <p:spPr>
          <a:xfrm>
            <a:off x="1240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p:cNvSpPr/>
          <p:nvPr/>
        </p:nvSpPr>
        <p:spPr>
          <a:xfrm>
            <a:off x="2441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3641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Arrow Connector 19"/>
          <p:cNvCxnSpPr>
            <a:stCxn id="15" idx="3"/>
            <a:endCxn id="16" idx="1"/>
          </p:cNvCxnSpPr>
          <p:nvPr/>
        </p:nvCxnSpPr>
        <p:spPr>
          <a:xfrm>
            <a:off x="3110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5" idx="1"/>
            <a:endCxn id="14" idx="3"/>
          </p:cNvCxnSpPr>
          <p:nvPr/>
        </p:nvCxnSpPr>
        <p:spPr>
          <a:xfrm flipH="1">
            <a:off x="1910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ectangle 32"/>
          <p:cNvSpPr/>
          <p:nvPr/>
        </p:nvSpPr>
        <p:spPr>
          <a:xfrm>
            <a:off x="6574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p:cNvSpPr/>
          <p:nvPr/>
        </p:nvSpPr>
        <p:spPr>
          <a:xfrm>
            <a:off x="7775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p:cNvSpPr/>
          <p:nvPr/>
        </p:nvSpPr>
        <p:spPr>
          <a:xfrm>
            <a:off x="8975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38"/>
          <p:cNvSpPr/>
          <p:nvPr/>
        </p:nvSpPr>
        <p:spPr>
          <a:xfrm>
            <a:off x="1393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p:cNvSpPr/>
          <p:nvPr/>
        </p:nvSpPr>
        <p:spPr>
          <a:xfrm>
            <a:off x="2593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3793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p:cNvSpPr/>
          <p:nvPr/>
        </p:nvSpPr>
        <p:spPr>
          <a:xfrm>
            <a:off x="6727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p:cNvSpPr/>
          <p:nvPr/>
        </p:nvSpPr>
        <p:spPr>
          <a:xfrm>
            <a:off x="7927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p:cNvSpPr/>
          <p:nvPr/>
        </p:nvSpPr>
        <p:spPr>
          <a:xfrm>
            <a:off x="9127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1" name="Straight Arrow Connector 50"/>
          <p:cNvCxnSpPr>
            <a:stCxn id="39" idx="3"/>
            <a:endCxn id="40" idx="1"/>
          </p:cNvCxnSpPr>
          <p:nvPr/>
        </p:nvCxnSpPr>
        <p:spPr>
          <a:xfrm>
            <a:off x="2062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40" idx="3"/>
            <a:endCxn id="41" idx="1"/>
          </p:cNvCxnSpPr>
          <p:nvPr/>
        </p:nvCxnSpPr>
        <p:spPr>
          <a:xfrm>
            <a:off x="3262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stCxn id="45" idx="3"/>
            <a:endCxn id="46" idx="1"/>
          </p:cNvCxnSpPr>
          <p:nvPr/>
        </p:nvCxnSpPr>
        <p:spPr>
          <a:xfrm>
            <a:off x="7396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47" idx="1"/>
            <a:endCxn id="46" idx="3"/>
          </p:cNvCxnSpPr>
          <p:nvPr/>
        </p:nvCxnSpPr>
        <p:spPr>
          <a:xfrm flipH="1">
            <a:off x="8596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a:stCxn id="35" idx="1"/>
            <a:endCxn id="34" idx="3"/>
          </p:cNvCxnSpPr>
          <p:nvPr/>
        </p:nvCxnSpPr>
        <p:spPr>
          <a:xfrm flipH="1">
            <a:off x="8444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a:stCxn id="34" idx="1"/>
            <a:endCxn id="33" idx="3"/>
          </p:cNvCxnSpPr>
          <p:nvPr/>
        </p:nvCxnSpPr>
        <p:spPr>
          <a:xfrm flipH="1">
            <a:off x="7244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5481210"/>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Back-door</a:t>
            </a:r>
          </a:p>
        </p:txBody>
      </p:sp>
      <p:sp>
        <p:nvSpPr>
          <p:cNvPr id="3" name="Content Placeholder 2"/>
          <p:cNvSpPr>
            <a:spLocks noGrp="1"/>
          </p:cNvSpPr>
          <p:nvPr>
            <p:ph idx="1"/>
          </p:nvPr>
        </p:nvSpPr>
        <p:spPr/>
        <p:txBody>
          <a:bodyPr>
            <a:normAutofit lnSpcReduction="10000"/>
          </a:bodyPr>
          <a:lstStyle/>
          <a:p>
            <a:r>
              <a:rPr lang="en-US" sz="2400" dirty="0"/>
              <a:t>Check all paths from your supposed cause X (treatment) to outcome</a:t>
            </a:r>
          </a:p>
          <a:p>
            <a:endParaRPr lang="en-US" sz="2400" dirty="0"/>
          </a:p>
          <a:p>
            <a:r>
              <a:rPr lang="en-US" sz="2400" dirty="0"/>
              <a:t>Block all biasing paths, without blocking any causal paths, or opening any closed front-door paths (leave all front-door paths as they were)</a:t>
            </a:r>
          </a:p>
          <a:p>
            <a:endParaRPr lang="en-US" sz="2400" dirty="0"/>
          </a:p>
          <a:p>
            <a:r>
              <a:rPr lang="en-US" sz="2400" dirty="0"/>
              <a:t>Note that in this process of blocking we might open previously closed back-door paths which could turn into biasing paths, which we will need to close as well</a:t>
            </a:r>
          </a:p>
        </p:txBody>
      </p:sp>
    </p:spTree>
    <p:extLst>
      <p:ext uri="{BB962C8B-B14F-4D97-AF65-F5344CB8AC3E}">
        <p14:creationId xmlns:p14="http://schemas.microsoft.com/office/powerpoint/2010/main" val="2997628539"/>
      </p:ext>
    </p:extLst>
  </p:cSld>
  <p:clrMapOvr>
    <a:overrideClrMapping bg1="dk1" tx1="lt1" bg2="dk2" tx2="lt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5" name="Content Placeholder 4" descr="A picture containing radar chart">
            <a:extLst>
              <a:ext uri="{FF2B5EF4-FFF2-40B4-BE49-F238E27FC236}">
                <a16:creationId xmlns:a16="http://schemas.microsoft.com/office/drawing/2014/main" id="{7FC11A12-D184-550C-CD48-25297B0E0C4F}"/>
              </a:ext>
            </a:extLst>
          </p:cNvPr>
          <p:cNvPicPr>
            <a:picLocks noGrp="1" noChangeAspect="1"/>
          </p:cNvPicPr>
          <p:nvPr>
            <p:ph idx="1"/>
          </p:nvPr>
        </p:nvPicPr>
        <p:blipFill>
          <a:blip r:embed="rId2"/>
          <a:stretch>
            <a:fillRect/>
          </a:stretch>
        </p:blipFill>
        <p:spPr>
          <a:xfrm>
            <a:off x="1602530" y="228602"/>
            <a:ext cx="8801558" cy="6222976"/>
          </a:xfrm>
        </p:spPr>
      </p:pic>
    </p:spTree>
    <p:extLst>
      <p:ext uri="{BB962C8B-B14F-4D97-AF65-F5344CB8AC3E}">
        <p14:creationId xmlns:p14="http://schemas.microsoft.com/office/powerpoint/2010/main" val="1406723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a:t>
            </a:r>
          </a:p>
          <a:p>
            <a:r>
              <a:rPr lang="en-US" dirty="0"/>
              <a:t>X &lt;- C1 -&gt; Y</a:t>
            </a:r>
          </a:p>
          <a:p>
            <a:r>
              <a:rPr lang="en-US" dirty="0"/>
              <a:t>X &lt;- C4 -&gt; C6 &lt;- C5 -&gt; Y</a:t>
            </a:r>
          </a:p>
        </p:txBody>
      </p:sp>
    </p:spTree>
    <p:extLst>
      <p:ext uri="{BB962C8B-B14F-4D97-AF65-F5344CB8AC3E}">
        <p14:creationId xmlns:p14="http://schemas.microsoft.com/office/powerpoint/2010/main" val="6357840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							Open front-door path</a:t>
            </a:r>
          </a:p>
          <a:p>
            <a:r>
              <a:rPr lang="en-US" dirty="0"/>
              <a:t>X &lt;- C1 -&gt; Y						Open back-door path</a:t>
            </a:r>
          </a:p>
          <a:p>
            <a:r>
              <a:rPr lang="en-US" dirty="0"/>
              <a:t>X &lt;- C4 -&gt; C6 &lt;- C5 -&gt; Y			Closed back-door path</a:t>
            </a:r>
          </a:p>
        </p:txBody>
      </p:sp>
    </p:spTree>
    <p:extLst>
      <p:ext uri="{BB962C8B-B14F-4D97-AF65-F5344CB8AC3E}">
        <p14:creationId xmlns:p14="http://schemas.microsoft.com/office/powerpoint/2010/main" val="25158196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C4F7-C6FD-A1DE-3E8C-227717471F89}"/>
              </a:ext>
            </a:extLst>
          </p:cNvPr>
          <p:cNvSpPr>
            <a:spLocks noGrp="1"/>
          </p:cNvSpPr>
          <p:nvPr>
            <p:ph type="title"/>
          </p:nvPr>
        </p:nvSpPr>
        <p:spPr/>
        <p:txBody>
          <a:bodyPr/>
          <a:lstStyle/>
          <a:p>
            <a:r>
              <a:rPr lang="en-US" dirty="0"/>
              <a:t>DAG software</a:t>
            </a:r>
          </a:p>
        </p:txBody>
      </p:sp>
      <p:sp>
        <p:nvSpPr>
          <p:cNvPr id="3" name="Content Placeholder 2">
            <a:extLst>
              <a:ext uri="{FF2B5EF4-FFF2-40B4-BE49-F238E27FC236}">
                <a16:creationId xmlns:a16="http://schemas.microsoft.com/office/drawing/2014/main" id="{D5C18E40-34F2-A907-338D-8711E753EEC7}"/>
              </a:ext>
            </a:extLst>
          </p:cNvPr>
          <p:cNvSpPr>
            <a:spLocks noGrp="1"/>
          </p:cNvSpPr>
          <p:nvPr>
            <p:ph idx="1"/>
          </p:nvPr>
        </p:nvSpPr>
        <p:spPr/>
        <p:txBody>
          <a:bodyPr/>
          <a:lstStyle/>
          <a:p>
            <a:r>
              <a:rPr lang="en-US" dirty="0"/>
              <a:t>Drawing DAGs is often easier using a graphical user interface</a:t>
            </a:r>
          </a:p>
          <a:p>
            <a:pPr lvl="1"/>
            <a:r>
              <a:rPr lang="en-US" dirty="0"/>
              <a:t>dagitty.net (Johannes </a:t>
            </a:r>
            <a:r>
              <a:rPr lang="en-US" dirty="0" err="1"/>
              <a:t>Textor</a:t>
            </a:r>
            <a:r>
              <a:rPr lang="en-US" dirty="0"/>
              <a:t>)</a:t>
            </a:r>
          </a:p>
          <a:p>
            <a:pPr lvl="1"/>
            <a:r>
              <a:rPr lang="en-US" dirty="0"/>
              <a:t>causalfusion.net (Elias Barenboim)</a:t>
            </a:r>
          </a:p>
          <a:p>
            <a:pPr lvl="1"/>
            <a:r>
              <a:rPr lang="en-US" dirty="0"/>
              <a:t>Tetrad (Carnegie Mellon group)</a:t>
            </a:r>
          </a:p>
          <a:p>
            <a:pPr lvl="1"/>
            <a:endParaRPr lang="en-US" dirty="0"/>
          </a:p>
          <a:p>
            <a:r>
              <a:rPr lang="en-US" dirty="0"/>
              <a:t>We will use the </a:t>
            </a:r>
            <a:r>
              <a:rPr lang="en-US" dirty="0" err="1"/>
              <a:t>dagitty</a:t>
            </a:r>
            <a:r>
              <a:rPr lang="en-US" dirty="0"/>
              <a:t> R package</a:t>
            </a:r>
          </a:p>
        </p:txBody>
      </p:sp>
    </p:spTree>
    <p:extLst>
      <p:ext uri="{BB962C8B-B14F-4D97-AF65-F5344CB8AC3E}">
        <p14:creationId xmlns:p14="http://schemas.microsoft.com/office/powerpoint/2010/main" val="25041206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049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7BA2-ED01-29B0-6F54-A423BBC08B87}"/>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01C04D70-AFB7-D48B-5533-1FBB3D534AFD}"/>
              </a:ext>
            </a:extLst>
          </p:cNvPr>
          <p:cNvSpPr>
            <a:spLocks noGrp="1"/>
          </p:cNvSpPr>
          <p:nvPr>
            <p:ph idx="1"/>
          </p:nvPr>
        </p:nvSpPr>
        <p:spPr>
          <a:xfrm>
            <a:off x="913795" y="2076450"/>
            <a:ext cx="10353762" cy="3948965"/>
          </a:xfrm>
        </p:spPr>
        <p:txBody>
          <a:bodyPr>
            <a:normAutofit/>
          </a:bodyPr>
          <a:lstStyle/>
          <a:p>
            <a:r>
              <a:rPr lang="en-US" dirty="0"/>
              <a:t>Definitions</a:t>
            </a:r>
          </a:p>
          <a:p>
            <a:endParaRPr lang="en-US" dirty="0"/>
          </a:p>
          <a:p>
            <a:r>
              <a:rPr lang="en-US" dirty="0"/>
              <a:t>Assumptions</a:t>
            </a:r>
          </a:p>
          <a:p>
            <a:endParaRPr lang="en-US" dirty="0"/>
          </a:p>
          <a:p>
            <a:r>
              <a:rPr lang="en-US" dirty="0"/>
              <a:t>Estimation</a:t>
            </a:r>
          </a:p>
          <a:p>
            <a:endParaRPr lang="en-US" dirty="0"/>
          </a:p>
          <a:p>
            <a:r>
              <a:rPr lang="en-US" dirty="0"/>
              <a:t>Interpretation</a:t>
            </a:r>
          </a:p>
        </p:txBody>
      </p:sp>
    </p:spTree>
    <p:extLst>
      <p:ext uri="{BB962C8B-B14F-4D97-AF65-F5344CB8AC3E}">
        <p14:creationId xmlns:p14="http://schemas.microsoft.com/office/powerpoint/2010/main" val="35006333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739D8-659A-B8D2-B375-010F1F2175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6730DE-EFBC-C01E-532F-054565E77CDB}"/>
              </a:ext>
            </a:extLst>
          </p:cNvPr>
          <p:cNvSpPr>
            <a:spLocks noGrp="1"/>
          </p:cNvSpPr>
          <p:nvPr>
            <p:ph type="title"/>
          </p:nvPr>
        </p:nvSpPr>
        <p:spPr/>
        <p:txBody>
          <a:bodyPr/>
          <a:lstStyle/>
          <a:p>
            <a:r>
              <a:rPr lang="en-US" dirty="0"/>
              <a:t>DAGs</a:t>
            </a:r>
          </a:p>
        </p:txBody>
      </p:sp>
      <p:sp>
        <p:nvSpPr>
          <p:cNvPr id="3" name="Content Placeholder 2">
            <a:extLst>
              <a:ext uri="{FF2B5EF4-FFF2-40B4-BE49-F238E27FC236}">
                <a16:creationId xmlns:a16="http://schemas.microsoft.com/office/drawing/2014/main" id="{47454958-B53F-2B13-FBDA-5DB6E651C0C6}"/>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example3.R</a:t>
            </a:r>
          </a:p>
        </p:txBody>
      </p:sp>
    </p:spTree>
    <p:extLst>
      <p:ext uri="{BB962C8B-B14F-4D97-AF65-F5344CB8AC3E}">
        <p14:creationId xmlns:p14="http://schemas.microsoft.com/office/powerpoint/2010/main" val="11018322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9D5E-A45C-9E07-30CA-102120633174}"/>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47D0F97-AD3D-2967-0F35-91E4BE80B3C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03448" y="-238032"/>
            <a:ext cx="8268630" cy="7193804"/>
          </a:xfrm>
        </p:spPr>
      </p:pic>
    </p:spTree>
    <p:extLst>
      <p:ext uri="{BB962C8B-B14F-4D97-AF65-F5344CB8AC3E}">
        <p14:creationId xmlns:p14="http://schemas.microsoft.com/office/powerpoint/2010/main" val="15886625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06D9-49A6-8B22-B6CD-A17C80610627}"/>
              </a:ext>
            </a:extLst>
          </p:cNvPr>
          <p:cNvSpPr>
            <a:spLocks noGrp="1"/>
          </p:cNvSpPr>
          <p:nvPr>
            <p:ph type="title"/>
          </p:nvPr>
        </p:nvSpPr>
        <p:spPr/>
        <p:txBody>
          <a:bodyPr/>
          <a:lstStyle/>
          <a:p>
            <a:endParaRPr lang="en-US"/>
          </a:p>
        </p:txBody>
      </p:sp>
      <p:pic>
        <p:nvPicPr>
          <p:cNvPr id="5" name="Content Placeholder 4" descr="Background pattern&#10;&#10;Description automatically generated with medium confidence">
            <a:extLst>
              <a:ext uri="{FF2B5EF4-FFF2-40B4-BE49-F238E27FC236}">
                <a16:creationId xmlns:a16="http://schemas.microsoft.com/office/drawing/2014/main" id="{1F639B0A-DC11-881D-E630-10F93DCCE04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52739" y="226575"/>
            <a:ext cx="10353675" cy="2473434"/>
          </a:xfrm>
        </p:spPr>
      </p:pic>
      <p:pic>
        <p:nvPicPr>
          <p:cNvPr id="9" name="Picture 8">
            <a:extLst>
              <a:ext uri="{FF2B5EF4-FFF2-40B4-BE49-F238E27FC236}">
                <a16:creationId xmlns:a16="http://schemas.microsoft.com/office/drawing/2014/main" id="{82A3AE33-D6E0-1A21-DF6A-67B7565F94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0158" y="2397034"/>
            <a:ext cx="5833927" cy="3954189"/>
          </a:xfrm>
          <a:prstGeom prst="rect">
            <a:avLst/>
          </a:prstGeom>
        </p:spPr>
      </p:pic>
    </p:spTree>
    <p:extLst>
      <p:ext uri="{BB962C8B-B14F-4D97-AF65-F5344CB8AC3E}">
        <p14:creationId xmlns:p14="http://schemas.microsoft.com/office/powerpoint/2010/main" val="14252527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0105562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FF0A-4C75-5772-89BF-3B1DB7E09FA0}"/>
              </a:ext>
            </a:extLst>
          </p:cNvPr>
          <p:cNvSpPr>
            <a:spLocks noGrp="1"/>
          </p:cNvSpPr>
          <p:nvPr>
            <p:ph type="title"/>
          </p:nvPr>
        </p:nvSpPr>
        <p:spPr/>
        <p:txBody>
          <a:bodyPr/>
          <a:lstStyle/>
          <a:p>
            <a:r>
              <a:rPr lang="en-US" dirty="0"/>
              <a:t>DAG exercise</a:t>
            </a:r>
          </a:p>
        </p:txBody>
      </p:sp>
      <p:sp>
        <p:nvSpPr>
          <p:cNvPr id="7" name="Content Placeholder 2">
            <a:extLst>
              <a:ext uri="{FF2B5EF4-FFF2-40B4-BE49-F238E27FC236}">
                <a16:creationId xmlns:a16="http://schemas.microsoft.com/office/drawing/2014/main" id="{F70C3468-4279-7760-DD81-83FDCB8D838A}"/>
              </a:ext>
            </a:extLst>
          </p:cNvPr>
          <p:cNvSpPr>
            <a:spLocks noGrp="1"/>
          </p:cNvSpPr>
          <p:nvPr>
            <p:ph idx="1"/>
          </p:nvPr>
        </p:nvSpPr>
        <p:spPr>
          <a:xfrm>
            <a:off x="914400" y="2076449"/>
            <a:ext cx="10353675" cy="4434519"/>
          </a:xfrm>
        </p:spPr>
        <p:txBody>
          <a:bodyPr>
            <a:normAutofit lnSpcReduction="10000"/>
          </a:bodyPr>
          <a:lstStyle/>
          <a:p>
            <a:r>
              <a:rPr lang="en-US" dirty="0"/>
              <a:t>Download “exercise3.R” directly from </a:t>
            </a:r>
            <a:r>
              <a:rPr lang="en-US" dirty="0" err="1"/>
              <a:t>github</a:t>
            </a:r>
            <a:endParaRPr lang="en-US" dirty="0"/>
          </a:p>
          <a:p>
            <a:endParaRPr lang="en-US" dirty="0"/>
          </a:p>
          <a:p>
            <a:r>
              <a:rPr lang="en-US" dirty="0"/>
              <a:t>Using </a:t>
            </a:r>
            <a:r>
              <a:rPr lang="en-US" dirty="0" err="1"/>
              <a:t>daggity</a:t>
            </a:r>
            <a:r>
              <a:rPr lang="en-US" dirty="0"/>
              <a:t>, define the DAG on the next slide</a:t>
            </a:r>
          </a:p>
          <a:p>
            <a:endParaRPr lang="en-US" dirty="0"/>
          </a:p>
          <a:p>
            <a:r>
              <a:rPr lang="en-US" dirty="0"/>
              <a:t>Find an adjustment set for the total effect from X to Y</a:t>
            </a:r>
            <a:br>
              <a:rPr lang="en-US" dirty="0"/>
            </a:br>
            <a:endParaRPr lang="en-US" dirty="0"/>
          </a:p>
          <a:p>
            <a:r>
              <a:rPr lang="en-US" dirty="0"/>
              <a:t>Enumerate all paths from X to Y, and then from V to W</a:t>
            </a:r>
          </a:p>
          <a:p>
            <a:endParaRPr lang="en-US" dirty="0"/>
          </a:p>
          <a:p>
            <a:r>
              <a:rPr lang="en-US" dirty="0"/>
              <a:t>Try to replicate the results from </a:t>
            </a:r>
            <a:r>
              <a:rPr lang="en-US" dirty="0" err="1"/>
              <a:t>dagitty</a:t>
            </a:r>
            <a:r>
              <a:rPr lang="en-US" dirty="0"/>
              <a:t> by hand</a:t>
            </a:r>
          </a:p>
        </p:txBody>
      </p:sp>
    </p:spTree>
    <p:extLst>
      <p:ext uri="{BB962C8B-B14F-4D97-AF65-F5344CB8AC3E}">
        <p14:creationId xmlns:p14="http://schemas.microsoft.com/office/powerpoint/2010/main" val="19773078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7" name="Content Placeholder 6" descr="A picture containing sky, line&#10;&#10;Description automatically generated">
            <a:extLst>
              <a:ext uri="{FF2B5EF4-FFF2-40B4-BE49-F238E27FC236}">
                <a16:creationId xmlns:a16="http://schemas.microsoft.com/office/drawing/2014/main" id="{210F7190-0F92-994D-3B1C-761FE9428E7C}"/>
              </a:ext>
            </a:extLst>
          </p:cNvPr>
          <p:cNvPicPr>
            <a:picLocks noGrp="1" noChangeAspect="1"/>
          </p:cNvPicPr>
          <p:nvPr>
            <p:ph idx="1"/>
          </p:nvPr>
        </p:nvPicPr>
        <p:blipFill>
          <a:blip r:embed="rId2"/>
          <a:stretch>
            <a:fillRect/>
          </a:stretch>
        </p:blipFill>
        <p:spPr>
          <a:xfrm>
            <a:off x="1968191" y="442171"/>
            <a:ext cx="8006575" cy="5973657"/>
          </a:xfrm>
        </p:spPr>
      </p:pic>
    </p:spTree>
    <p:extLst>
      <p:ext uri="{BB962C8B-B14F-4D97-AF65-F5344CB8AC3E}">
        <p14:creationId xmlns:p14="http://schemas.microsoft.com/office/powerpoint/2010/main" val="34108939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6036347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E73-D867-72C6-5B43-7947D47904C3}"/>
              </a:ext>
            </a:extLst>
          </p:cNvPr>
          <p:cNvSpPr>
            <a:spLocks noGrp="1"/>
          </p:cNvSpPr>
          <p:nvPr>
            <p:ph type="title"/>
          </p:nvPr>
        </p:nvSpPr>
        <p:spPr/>
        <p:txBody>
          <a:bodyPr/>
          <a:lstStyle/>
          <a:p>
            <a:r>
              <a:rPr lang="en-US" dirty="0"/>
              <a:t>DAGs</a:t>
            </a:r>
          </a:p>
        </p:txBody>
      </p:sp>
      <p:sp>
        <p:nvSpPr>
          <p:cNvPr id="3" name="Content Placeholder 2">
            <a:extLst>
              <a:ext uri="{FF2B5EF4-FFF2-40B4-BE49-F238E27FC236}">
                <a16:creationId xmlns:a16="http://schemas.microsoft.com/office/drawing/2014/main" id="{4BAAFBCD-CFE6-5C2A-9FA6-F3D8B1197ED4}"/>
              </a:ext>
            </a:extLst>
          </p:cNvPr>
          <p:cNvSpPr>
            <a:spLocks noGrp="1"/>
          </p:cNvSpPr>
          <p:nvPr>
            <p:ph idx="1"/>
          </p:nvPr>
        </p:nvSpPr>
        <p:spPr>
          <a:xfrm>
            <a:off x="913795" y="2076450"/>
            <a:ext cx="10353762" cy="4380106"/>
          </a:xfrm>
        </p:spPr>
        <p:txBody>
          <a:bodyPr>
            <a:normAutofit/>
          </a:bodyPr>
          <a:lstStyle/>
          <a:p>
            <a:r>
              <a:rPr lang="en-US" dirty="0"/>
              <a:t>In addition to finding adjustment sets, DAGs can also be helpful to find equivalent models</a:t>
            </a:r>
          </a:p>
          <a:p>
            <a:endParaRPr lang="en-US" dirty="0"/>
          </a:p>
          <a:p>
            <a:r>
              <a:rPr lang="en-US" dirty="0"/>
              <a:t>The so-called Markov equivalence class contains all sets of models that are indistinguishable by statistical procedures </a:t>
            </a:r>
          </a:p>
          <a:p>
            <a:endParaRPr lang="en-US" dirty="0"/>
          </a:p>
          <a:p>
            <a:r>
              <a:rPr lang="en-US" dirty="0"/>
              <a:t>Concretely that means that every time a researcher claims that the model is supported by the data, there are actually alternative models that are equally supported by the data alone </a:t>
            </a:r>
          </a:p>
        </p:txBody>
      </p:sp>
    </p:spTree>
    <p:extLst>
      <p:ext uri="{BB962C8B-B14F-4D97-AF65-F5344CB8AC3E}">
        <p14:creationId xmlns:p14="http://schemas.microsoft.com/office/powerpoint/2010/main" val="3512804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0BF6-7C22-29AD-257A-0D0D22A1A6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48056F-F48A-F485-AB4F-171626CC25B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515B2A-319D-FC32-AD49-D68E2DD08C6C}"/>
              </a:ext>
            </a:extLst>
          </p:cNvPr>
          <p:cNvPicPr>
            <a:picLocks noChangeAspect="1"/>
          </p:cNvPicPr>
          <p:nvPr/>
        </p:nvPicPr>
        <p:blipFill>
          <a:blip r:embed="rId2"/>
          <a:stretch>
            <a:fillRect/>
          </a:stretch>
        </p:blipFill>
        <p:spPr>
          <a:xfrm>
            <a:off x="395287" y="1209675"/>
            <a:ext cx="11401425" cy="4438650"/>
          </a:xfrm>
          <a:prstGeom prst="rect">
            <a:avLst/>
          </a:prstGeom>
        </p:spPr>
      </p:pic>
    </p:spTree>
    <p:extLst>
      <p:ext uri="{BB962C8B-B14F-4D97-AF65-F5344CB8AC3E}">
        <p14:creationId xmlns:p14="http://schemas.microsoft.com/office/powerpoint/2010/main" val="35185208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D92F-76F4-98C3-09DE-58951FDA256D}"/>
              </a:ext>
            </a:extLst>
          </p:cNvPr>
          <p:cNvSpPr>
            <a:spLocks noGrp="1"/>
          </p:cNvSpPr>
          <p:nvPr>
            <p:ph type="title"/>
          </p:nvPr>
        </p:nvSpPr>
        <p:spPr/>
        <p:txBody>
          <a:bodyPr/>
          <a:lstStyle/>
          <a:p>
            <a:r>
              <a:rPr lang="en-US" dirty="0"/>
              <a:t>Reversing arrows</a:t>
            </a:r>
          </a:p>
        </p:txBody>
      </p:sp>
      <p:sp>
        <p:nvSpPr>
          <p:cNvPr id="3" name="Content Placeholder 2">
            <a:extLst>
              <a:ext uri="{FF2B5EF4-FFF2-40B4-BE49-F238E27FC236}">
                <a16:creationId xmlns:a16="http://schemas.microsoft.com/office/drawing/2014/main" id="{147795DD-7EB5-3908-E8C8-852A86FFB459}"/>
              </a:ext>
            </a:extLst>
          </p:cNvPr>
          <p:cNvSpPr>
            <a:spLocks noGrp="1"/>
          </p:cNvSpPr>
          <p:nvPr>
            <p:ph idx="1"/>
          </p:nvPr>
        </p:nvSpPr>
        <p:spPr/>
        <p:txBody>
          <a:bodyPr/>
          <a:lstStyle/>
          <a:p>
            <a:endParaRPr lang="en-US"/>
          </a:p>
        </p:txBody>
      </p:sp>
      <p:pic>
        <p:nvPicPr>
          <p:cNvPr id="5122" name="Picture 2" descr="Reversing Arrows in Mediation Models Does Not Distinguish Plausible Models">
            <a:extLst>
              <a:ext uri="{FF2B5EF4-FFF2-40B4-BE49-F238E27FC236}">
                <a16:creationId xmlns:a16="http://schemas.microsoft.com/office/drawing/2014/main" id="{32C0D71C-29AA-68C9-3E38-3A4758D021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46291" y="2445710"/>
            <a:ext cx="6319650" cy="297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49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BE57-4F75-8E6F-2771-6E7B4572B27E}"/>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34CBAC2-BB00-E5B0-CFCD-0FEC9AA734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19392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3C8AC-318E-2D5F-2A80-C913253A4B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D1BA8C-772D-5DC6-3D4F-20C84E91CB2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DC488C-13F1-97C3-8BFC-6FA02911BA1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7536" y="2350660"/>
            <a:ext cx="9314985" cy="2991386"/>
          </a:xfrm>
          <a:prstGeom prst="rect">
            <a:avLst/>
          </a:prstGeom>
        </p:spPr>
      </p:pic>
    </p:spTree>
    <p:extLst>
      <p:ext uri="{BB962C8B-B14F-4D97-AF65-F5344CB8AC3E}">
        <p14:creationId xmlns:p14="http://schemas.microsoft.com/office/powerpoint/2010/main" val="21124098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A432-503F-193A-4D31-06DBD516223A}"/>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50011274-246E-C988-F1BF-EE398297AFEE}"/>
              </a:ext>
            </a:extLst>
          </p:cNvPr>
          <p:cNvSpPr>
            <a:spLocks noGrp="1"/>
          </p:cNvSpPr>
          <p:nvPr>
            <p:ph idx="1"/>
          </p:nvPr>
        </p:nvSpPr>
        <p:spPr/>
        <p:txBody>
          <a:bodyPr/>
          <a:lstStyle/>
          <a:p>
            <a:r>
              <a:rPr lang="en-US" dirty="0"/>
              <a:t>Potential outcomes notation will allow us to formally define the causal </a:t>
            </a:r>
            <a:r>
              <a:rPr lang="en-US" dirty="0" err="1"/>
              <a:t>estimands</a:t>
            </a:r>
            <a:r>
              <a:rPr lang="en-US" dirty="0"/>
              <a:t> (the causal quantities of interest)</a:t>
            </a:r>
          </a:p>
          <a:p>
            <a:endParaRPr lang="en-US" dirty="0"/>
          </a:p>
          <a:p>
            <a:r>
              <a:rPr lang="en-US" dirty="0"/>
              <a:t>DAGs will help us to display and understand the necessary assumptions that are needed to estimate the causal </a:t>
            </a:r>
            <a:r>
              <a:rPr lang="en-US" dirty="0" err="1"/>
              <a:t>estimands</a:t>
            </a:r>
            <a:r>
              <a:rPr lang="en-US" dirty="0"/>
              <a:t> without bias</a:t>
            </a:r>
          </a:p>
        </p:txBody>
      </p:sp>
    </p:spTree>
    <p:extLst>
      <p:ext uri="{BB962C8B-B14F-4D97-AF65-F5344CB8AC3E}">
        <p14:creationId xmlns:p14="http://schemas.microsoft.com/office/powerpoint/2010/main" val="31682246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45E3-ADFE-CDF3-6C97-43E8668838E2}"/>
              </a:ext>
            </a:extLst>
          </p:cNvPr>
          <p:cNvSpPr>
            <a:spLocks noGrp="1"/>
          </p:cNvSpPr>
          <p:nvPr>
            <p:ph type="title"/>
          </p:nvPr>
        </p:nvSpPr>
        <p:spPr/>
        <p:txBody>
          <a:bodyPr/>
          <a:lstStyle/>
          <a:p>
            <a:r>
              <a:rPr lang="en-US" dirty="0"/>
              <a:t>Causal mediation </a:t>
            </a:r>
            <a:r>
              <a:rPr lang="en-US" dirty="0" err="1"/>
              <a:t>estimands</a:t>
            </a:r>
            <a:endParaRPr lang="en-US" dirty="0"/>
          </a:p>
        </p:txBody>
      </p:sp>
      <p:sp>
        <p:nvSpPr>
          <p:cNvPr id="3" name="Text Placeholder 2">
            <a:extLst>
              <a:ext uri="{FF2B5EF4-FFF2-40B4-BE49-F238E27FC236}">
                <a16:creationId xmlns:a16="http://schemas.microsoft.com/office/drawing/2014/main" id="{3CD365C7-EB1E-DAC5-F3FB-1A89133258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235062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Will causal mediation analysis simply be a new analysis technique that makes my estimates causal? </a:t>
            </a:r>
          </a:p>
          <a:p>
            <a:endParaRPr lang="en-US" dirty="0"/>
          </a:p>
          <a:p>
            <a:r>
              <a:rPr lang="en-US" dirty="0"/>
              <a:t>Has statistical mediation analysis now become invalid with the advent of causal mediation techniques?</a:t>
            </a:r>
          </a:p>
        </p:txBody>
      </p:sp>
    </p:spTree>
    <p:extLst>
      <p:ext uri="{BB962C8B-B14F-4D97-AF65-F5344CB8AC3E}">
        <p14:creationId xmlns:p14="http://schemas.microsoft.com/office/powerpoint/2010/main" val="1645876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Causal mediation analysis focuses on rigorously defining</a:t>
            </a:r>
          </a:p>
          <a:p>
            <a:pPr lvl="1"/>
            <a:r>
              <a:rPr lang="en-US" dirty="0"/>
              <a:t>Causal effects of interest</a:t>
            </a:r>
          </a:p>
          <a:p>
            <a:pPr lvl="1"/>
            <a:r>
              <a:rPr lang="en-US" dirty="0"/>
              <a:t>Assumptions needed for estimates to be interpreted casually </a:t>
            </a:r>
          </a:p>
          <a:p>
            <a:pPr lvl="1"/>
            <a:endParaRPr lang="en-US" dirty="0"/>
          </a:p>
          <a:p>
            <a:pPr lvl="1"/>
            <a:endParaRPr lang="en-US" dirty="0"/>
          </a:p>
          <a:p>
            <a:r>
              <a:rPr lang="en-US" dirty="0"/>
              <a:t>Statistical mediation and (some) causal mediation model will yield IDENTICAL results</a:t>
            </a:r>
          </a:p>
        </p:txBody>
      </p:sp>
    </p:spTree>
    <p:extLst>
      <p:ext uri="{BB962C8B-B14F-4D97-AF65-F5344CB8AC3E}">
        <p14:creationId xmlns:p14="http://schemas.microsoft.com/office/powerpoint/2010/main" val="18600261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Mediation model</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8427191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E0D0-35B1-33C0-DD0F-6E3DD8AE12F6}"/>
              </a:ext>
            </a:extLst>
          </p:cNvPr>
          <p:cNvSpPr>
            <a:spLocks noGrp="1"/>
          </p:cNvSpPr>
          <p:nvPr>
            <p:ph type="title"/>
          </p:nvPr>
        </p:nvSpPr>
        <p:spPr/>
        <p:txBody>
          <a:bodyPr/>
          <a:lstStyle/>
          <a:p>
            <a:r>
              <a:rPr lang="en-US" dirty="0"/>
              <a:t>Mediation model</a:t>
            </a:r>
          </a:p>
        </p:txBody>
      </p:sp>
      <p:sp>
        <p:nvSpPr>
          <p:cNvPr id="3" name="Content Placeholder 2">
            <a:extLst>
              <a:ext uri="{FF2B5EF4-FFF2-40B4-BE49-F238E27FC236}">
                <a16:creationId xmlns:a16="http://schemas.microsoft.com/office/drawing/2014/main" id="{D8F72A61-3B43-6392-5720-BE28FB50BC42}"/>
              </a:ext>
            </a:extLst>
          </p:cNvPr>
          <p:cNvSpPr>
            <a:spLocks noGrp="1"/>
          </p:cNvSpPr>
          <p:nvPr>
            <p:ph idx="1"/>
          </p:nvPr>
        </p:nvSpPr>
        <p:spPr>
          <a:xfrm>
            <a:off x="913795" y="2076450"/>
            <a:ext cx="10353762" cy="4781550"/>
          </a:xfrm>
        </p:spPr>
        <p:txBody>
          <a:bodyPr>
            <a:normAutofit lnSpcReduction="10000"/>
          </a:bodyPr>
          <a:lstStyle/>
          <a:p>
            <a:r>
              <a:rPr lang="en-US" dirty="0"/>
              <a:t>To make this a bit more tangible I will use a modified example from @EpiEllie (Twitter / X handle of Eleanor Murray)</a:t>
            </a:r>
          </a:p>
          <a:p>
            <a:endParaRPr lang="en-US" dirty="0"/>
          </a:p>
          <a:p>
            <a:pPr lvl="1"/>
            <a:r>
              <a:rPr lang="en-US" dirty="0"/>
              <a:t>X is whether a sailor does or does not eat lemons (0,1)</a:t>
            </a:r>
          </a:p>
          <a:p>
            <a:pPr lvl="1"/>
            <a:endParaRPr lang="en-US" dirty="0"/>
          </a:p>
          <a:p>
            <a:pPr lvl="1"/>
            <a:r>
              <a:rPr lang="en-US" dirty="0"/>
              <a:t>M is an indicator of whether sufficient Vitamin C is present in the body – maybe through a test which results in a positive or negative (0,1)</a:t>
            </a:r>
            <a:br>
              <a:rPr lang="en-US" dirty="0"/>
            </a:br>
            <a:endParaRPr lang="en-US" dirty="0"/>
          </a:p>
          <a:p>
            <a:pPr lvl="1"/>
            <a:r>
              <a:rPr lang="en-US" dirty="0"/>
              <a:t>Y is scurvy remediation where low scores indicate worse outcomes, and higher scores indicate better outcomes</a:t>
            </a:r>
          </a:p>
          <a:p>
            <a:pPr lvl="1"/>
            <a:endParaRPr lang="en-US" dirty="0"/>
          </a:p>
        </p:txBody>
      </p:sp>
    </p:spTree>
    <p:extLst>
      <p:ext uri="{BB962C8B-B14F-4D97-AF65-F5344CB8AC3E}">
        <p14:creationId xmlns:p14="http://schemas.microsoft.com/office/powerpoint/2010/main" val="2233447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374048494"/>
              </p:ext>
            </p:extLst>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7993235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p:txBody>
          <a:bodyPr>
            <a:normAutofit fontScale="92500"/>
          </a:bodyPr>
          <a:lstStyle/>
          <a:p>
            <a:r>
              <a:rPr lang="en-US" dirty="0"/>
              <a:t>M</a:t>
            </a:r>
            <a:r>
              <a:rPr lang="en-US" baseline="-25000" dirty="0"/>
              <a:t>0</a:t>
            </a:r>
            <a:r>
              <a:rPr lang="en-US" dirty="0"/>
              <a:t> and M</a:t>
            </a:r>
            <a:r>
              <a:rPr lang="en-US" baseline="-25000" dirty="0"/>
              <a:t>1</a:t>
            </a:r>
            <a:r>
              <a:rPr lang="en-US" dirty="0"/>
              <a:t> are “easy” potential outcomes that we have seen before</a:t>
            </a:r>
          </a:p>
          <a:p>
            <a:endParaRPr lang="en-US" dirty="0"/>
          </a:p>
          <a:p>
            <a:r>
              <a:rPr lang="en-US" dirty="0"/>
              <a:t>They denote the value that the mediator M would have taken on if the treatment X would have been set to either “0” or “1”, e.g., treatment and control</a:t>
            </a:r>
          </a:p>
          <a:p>
            <a:endParaRPr lang="en-US" dirty="0"/>
          </a:p>
          <a:p>
            <a:r>
              <a:rPr lang="en-US" dirty="0"/>
              <a:t>M</a:t>
            </a:r>
            <a:r>
              <a:rPr lang="en-US" baseline="-25000" dirty="0"/>
              <a:t>0</a:t>
            </a:r>
            <a:r>
              <a:rPr lang="en-US" dirty="0"/>
              <a:t> is the potential outcome on the mediator if the sailor does not eat lemons (0), M</a:t>
            </a:r>
            <a:r>
              <a:rPr lang="en-US" baseline="-25000" dirty="0"/>
              <a:t>1</a:t>
            </a:r>
            <a:r>
              <a:rPr lang="en-US" dirty="0"/>
              <a:t> is the potential outcome on the mediator if the sailor eats lemons (1)</a:t>
            </a:r>
          </a:p>
        </p:txBody>
      </p:sp>
    </p:spTree>
    <p:extLst>
      <p:ext uri="{BB962C8B-B14F-4D97-AF65-F5344CB8AC3E}">
        <p14:creationId xmlns:p14="http://schemas.microsoft.com/office/powerpoint/2010/main" val="26575513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413560"/>
          </a:xfrm>
        </p:spPr>
        <p:txBody>
          <a:bodyPr>
            <a:normAutofit/>
          </a:bodyPr>
          <a:lstStyle/>
          <a:p>
            <a:r>
              <a:rPr lang="en-US" dirty="0"/>
              <a:t>M</a:t>
            </a:r>
            <a:r>
              <a:rPr lang="en-US" baseline="-25000" dirty="0"/>
              <a:t>0</a:t>
            </a:r>
            <a:r>
              <a:rPr lang="en-US" dirty="0"/>
              <a:t> is the potential outcome on the vitamin C indicator for the non-lemon eating sailor</a:t>
            </a:r>
          </a:p>
          <a:p>
            <a:endParaRPr lang="en-US" dirty="0"/>
          </a:p>
          <a:p>
            <a:r>
              <a:rPr lang="en-US" dirty="0"/>
              <a:t>M</a:t>
            </a:r>
            <a:r>
              <a:rPr lang="en-US" baseline="-25000" dirty="0"/>
              <a:t>1</a:t>
            </a:r>
            <a:r>
              <a:rPr lang="en-US" dirty="0"/>
              <a:t> is the potential outcome on the vitamin C indicator for the lemon-eating sailor</a:t>
            </a:r>
          </a:p>
          <a:p>
            <a:endParaRPr lang="en-US" dirty="0"/>
          </a:p>
          <a:p>
            <a:r>
              <a:rPr lang="en-US" dirty="0"/>
              <a:t>One of these two potential outcomes will be observed once we run the experiment, and the other one will be the missing counterfactual</a:t>
            </a:r>
          </a:p>
        </p:txBody>
      </p:sp>
    </p:spTree>
    <p:extLst>
      <p:ext uri="{BB962C8B-B14F-4D97-AF65-F5344CB8AC3E}">
        <p14:creationId xmlns:p14="http://schemas.microsoft.com/office/powerpoint/2010/main" val="3538647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061-D1EC-51A6-F367-EC47D2937085}"/>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E62FCB17-9FF5-FB8D-D85F-BC9F6DD6FF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BA14662-DCA9-0BAD-439F-114822EEED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46077" y="1866900"/>
            <a:ext cx="6889198" cy="4354033"/>
          </a:xfrm>
          <a:prstGeom prst="rect">
            <a:avLst/>
          </a:prstGeom>
        </p:spPr>
      </p:pic>
      <p:sp>
        <p:nvSpPr>
          <p:cNvPr id="6" name="TextBox 5">
            <a:extLst>
              <a:ext uri="{FF2B5EF4-FFF2-40B4-BE49-F238E27FC236}">
                <a16:creationId xmlns:a16="http://schemas.microsoft.com/office/drawing/2014/main" id="{F273CC4B-B1E0-80CB-85EF-E4EE78256723}"/>
              </a:ext>
            </a:extLst>
          </p:cNvPr>
          <p:cNvSpPr txBox="1"/>
          <p:nvPr/>
        </p:nvSpPr>
        <p:spPr>
          <a:xfrm>
            <a:off x="6793563" y="6422952"/>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Tree>
    <p:extLst>
      <p:ext uri="{BB962C8B-B14F-4D97-AF65-F5344CB8AC3E}">
        <p14:creationId xmlns:p14="http://schemas.microsoft.com/office/powerpoint/2010/main" val="3630980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171950"/>
          </a:xfrm>
        </p:spPr>
        <p:txBody>
          <a:bodyPr>
            <a:normAutofit fontScale="92500" lnSpcReduction="10000"/>
          </a:bodyPr>
          <a:lstStyle/>
          <a:p>
            <a:r>
              <a:rPr lang="en-US" dirty="0"/>
              <a:t>Y</a:t>
            </a:r>
            <a:r>
              <a:rPr lang="en-US" baseline="-25000" dirty="0"/>
              <a:t>00</a:t>
            </a:r>
            <a:r>
              <a:rPr lang="en-US" dirty="0"/>
              <a:t>, and the other potential outcomes of Y are a bit more challenging to describe</a:t>
            </a:r>
          </a:p>
          <a:p>
            <a:endParaRPr lang="en-US" dirty="0"/>
          </a:p>
          <a:p>
            <a:r>
              <a:rPr lang="en-US" dirty="0"/>
              <a:t>Y</a:t>
            </a:r>
            <a:r>
              <a:rPr lang="en-US" baseline="-25000" dirty="0"/>
              <a:t>00</a:t>
            </a:r>
            <a:r>
              <a:rPr lang="en-US" dirty="0"/>
              <a:t> is the potential outcome if both X and M are set to “0”</a:t>
            </a:r>
          </a:p>
          <a:p>
            <a:endParaRPr lang="en-US" dirty="0"/>
          </a:p>
          <a:p>
            <a:r>
              <a:rPr lang="en-US" dirty="0"/>
              <a:t>Likewise Y</a:t>
            </a:r>
            <a:r>
              <a:rPr lang="en-US" baseline="-25000" dirty="0"/>
              <a:t>01</a:t>
            </a:r>
            <a:r>
              <a:rPr lang="en-US" dirty="0"/>
              <a:t>, Y</a:t>
            </a:r>
            <a:r>
              <a:rPr lang="en-US" baseline="-25000" dirty="0"/>
              <a:t>10</a:t>
            </a:r>
            <a:r>
              <a:rPr lang="en-US" dirty="0"/>
              <a:t>, and Y</a:t>
            </a:r>
            <a:r>
              <a:rPr lang="en-US" baseline="-25000" dirty="0"/>
              <a:t>11</a:t>
            </a:r>
            <a:r>
              <a:rPr lang="en-US" dirty="0"/>
              <a:t> are potential outcomes of other respective combinations of setting X and M at certain levels</a:t>
            </a:r>
          </a:p>
          <a:p>
            <a:endParaRPr lang="en-US" dirty="0"/>
          </a:p>
          <a:p>
            <a:r>
              <a:rPr lang="en-US" dirty="0"/>
              <a:t>Only one (!) of these four potential outcomes is observed</a:t>
            </a:r>
          </a:p>
        </p:txBody>
      </p:sp>
    </p:spTree>
    <p:extLst>
      <p:ext uri="{BB962C8B-B14F-4D97-AF65-F5344CB8AC3E}">
        <p14:creationId xmlns:p14="http://schemas.microsoft.com/office/powerpoint/2010/main" val="26470640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p:txBody>
          <a:bodyPr>
            <a:normAutofit/>
          </a:bodyPr>
          <a:lstStyle/>
          <a:p>
            <a:r>
              <a:rPr lang="en-US" dirty="0"/>
              <a:t>The important feature of these potential outcomes is that both X and M are forced to take on certain values</a:t>
            </a:r>
          </a:p>
          <a:p>
            <a:endParaRPr lang="en-US" dirty="0"/>
          </a:p>
          <a:p>
            <a:r>
              <a:rPr lang="en-US" dirty="0"/>
              <a:t>Consider a joint intervention that sets these variable to certain values</a:t>
            </a:r>
          </a:p>
          <a:p>
            <a:pPr marL="36900" indent="0">
              <a:buNone/>
            </a:pPr>
            <a:endParaRPr lang="en-US" dirty="0"/>
          </a:p>
          <a:p>
            <a:r>
              <a:rPr lang="en-US" dirty="0"/>
              <a:t>Sometimes this may seem a bit counter-intuitive, e.g., Y</a:t>
            </a:r>
            <a:r>
              <a:rPr lang="en-US" baseline="-25000" dirty="0"/>
              <a:t>01</a:t>
            </a:r>
            <a:r>
              <a:rPr lang="en-US" dirty="0"/>
              <a:t> setting the sailor to not eat lemons, but his vitamin C is not deficient </a:t>
            </a:r>
          </a:p>
          <a:p>
            <a:pPr marL="36900" indent="0">
              <a:buNone/>
            </a:pPr>
            <a:endParaRPr lang="en-US" dirty="0"/>
          </a:p>
          <a:p>
            <a:endParaRPr lang="en-US" dirty="0"/>
          </a:p>
        </p:txBody>
      </p:sp>
    </p:spTree>
    <p:extLst>
      <p:ext uri="{BB962C8B-B14F-4D97-AF65-F5344CB8AC3E}">
        <p14:creationId xmlns:p14="http://schemas.microsoft.com/office/powerpoint/2010/main" val="14210551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50"/>
            <a:ext cx="10353762" cy="4318774"/>
          </a:xfrm>
        </p:spPr>
        <p:txBody>
          <a:bodyPr>
            <a:normAutofit fontScale="85000" lnSpcReduction="20000"/>
          </a:bodyPr>
          <a:lstStyle/>
          <a:p>
            <a:r>
              <a:rPr lang="en-US" dirty="0"/>
              <a:t>Y</a:t>
            </a:r>
            <a:r>
              <a:rPr lang="en-US" baseline="-25000" dirty="0"/>
              <a:t>00</a:t>
            </a:r>
            <a:r>
              <a:rPr lang="en-US" dirty="0"/>
              <a:t> is the potential outcome on the scurvy remediation for a sailor </a:t>
            </a:r>
            <a:br>
              <a:rPr lang="en-US" dirty="0"/>
            </a:br>
            <a:r>
              <a:rPr lang="en-US" dirty="0"/>
              <a:t>whose status is set to not eat lemons, and to have a vitamin C deficiency</a:t>
            </a:r>
          </a:p>
          <a:p>
            <a:pPr marL="36900" indent="0">
              <a:buNone/>
            </a:pPr>
            <a:endParaRPr lang="en-US" dirty="0"/>
          </a:p>
          <a:p>
            <a:r>
              <a:rPr lang="en-US" dirty="0"/>
              <a:t>Y</a:t>
            </a:r>
            <a:r>
              <a:rPr lang="en-US" baseline="-25000" dirty="0"/>
              <a:t>01</a:t>
            </a:r>
            <a:r>
              <a:rPr lang="en-US" dirty="0"/>
              <a:t> is the potential outcome on the scurvy remediation for a sailor </a:t>
            </a:r>
            <a:br>
              <a:rPr lang="en-US" dirty="0"/>
            </a:br>
            <a:r>
              <a:rPr lang="en-US" dirty="0"/>
              <a:t>whose status is set to not eat lemons, and to have </a:t>
            </a:r>
            <a:r>
              <a:rPr lang="en-US" b="1" dirty="0"/>
              <a:t>no</a:t>
            </a:r>
            <a:r>
              <a:rPr lang="en-US" dirty="0"/>
              <a:t> vitamin C deficiency</a:t>
            </a:r>
          </a:p>
          <a:p>
            <a:endParaRPr lang="en-US" dirty="0"/>
          </a:p>
          <a:p>
            <a:r>
              <a:rPr lang="en-US" dirty="0"/>
              <a:t>Y</a:t>
            </a:r>
            <a:r>
              <a:rPr lang="en-US" baseline="-25000" dirty="0"/>
              <a:t>10</a:t>
            </a:r>
            <a:r>
              <a:rPr lang="en-US" dirty="0"/>
              <a:t> is the potential outcome on the scurvy remediation for a sailor </a:t>
            </a:r>
            <a:br>
              <a:rPr lang="en-US" dirty="0"/>
            </a:br>
            <a:r>
              <a:rPr lang="en-US" dirty="0"/>
              <a:t>whose status is set to eat lemons, and to have a vitamin C deficiency</a:t>
            </a:r>
          </a:p>
          <a:p>
            <a:endParaRPr lang="en-US" dirty="0"/>
          </a:p>
          <a:p>
            <a:r>
              <a:rPr lang="en-US" dirty="0"/>
              <a:t>Y</a:t>
            </a:r>
            <a:r>
              <a:rPr lang="en-US" baseline="-25000" dirty="0"/>
              <a:t>11</a:t>
            </a:r>
            <a:r>
              <a:rPr lang="en-US" dirty="0"/>
              <a:t> is the potential outcome on the scurvy remediation for a sailor </a:t>
            </a:r>
            <a:br>
              <a:rPr lang="en-US" dirty="0"/>
            </a:br>
            <a:r>
              <a:rPr lang="en-US" dirty="0"/>
              <a:t>whose status is set to eat lemons, and to have </a:t>
            </a:r>
            <a:r>
              <a:rPr lang="en-US" b="1" dirty="0"/>
              <a:t>no</a:t>
            </a:r>
            <a:r>
              <a:rPr lang="en-US" dirty="0"/>
              <a:t> a vitamin C deficiency</a:t>
            </a:r>
          </a:p>
          <a:p>
            <a:endParaRPr lang="en-US" dirty="0"/>
          </a:p>
          <a:p>
            <a:endParaRPr lang="en-US" dirty="0"/>
          </a:p>
        </p:txBody>
      </p:sp>
    </p:spTree>
    <p:extLst>
      <p:ext uri="{BB962C8B-B14F-4D97-AF65-F5344CB8AC3E}">
        <p14:creationId xmlns:p14="http://schemas.microsoft.com/office/powerpoint/2010/main" val="6174942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49"/>
            <a:ext cx="10353762" cy="4686765"/>
          </a:xfrm>
        </p:spPr>
        <p:txBody>
          <a:bodyPr>
            <a:normAutofit fontScale="92500" lnSpcReduction="20000"/>
          </a:bodyPr>
          <a:lstStyle/>
          <a:p>
            <a:r>
              <a:rPr lang="en-US" dirty="0"/>
              <a:t>There are even more potential outcomes – sometimes referred to as composite outcomes or nested counterfactuals</a:t>
            </a:r>
          </a:p>
          <a:p>
            <a:endParaRPr lang="en-US" dirty="0"/>
          </a:p>
          <a:p>
            <a:r>
              <a:rPr lang="en-US" dirty="0"/>
              <a:t>Y</a:t>
            </a:r>
            <a:r>
              <a:rPr lang="en-US" baseline="-25000" dirty="0"/>
              <a:t>0M</a:t>
            </a:r>
            <a:r>
              <a:rPr lang="en-US" baseline="-45000" dirty="0"/>
              <a:t>0</a:t>
            </a:r>
            <a:r>
              <a:rPr lang="en-US" dirty="0"/>
              <a:t> is the potential outcome on the scurvy remediation when treatment is set to “0”, and the mediator takes on the value that it would take on when treatment is set to “0”</a:t>
            </a:r>
          </a:p>
          <a:p>
            <a:endParaRPr lang="en-US" dirty="0"/>
          </a:p>
          <a:p>
            <a:r>
              <a:rPr lang="en-US" dirty="0"/>
              <a:t>A sailor who is set to not eat lemons, and the vitamin C deficiency is set to the value that it would be if the sailor would not eat lemons</a:t>
            </a:r>
          </a:p>
          <a:p>
            <a:endParaRPr lang="en-US" dirty="0"/>
          </a:p>
          <a:p>
            <a:r>
              <a:rPr lang="en-US" dirty="0"/>
              <a:t>Note that this is different for each participant, based on their potential outcomes for M</a:t>
            </a:r>
            <a:r>
              <a:rPr lang="en-US" baseline="-25000" dirty="0"/>
              <a:t>0</a:t>
            </a:r>
            <a:r>
              <a:rPr lang="en-US" dirty="0"/>
              <a:t> and M</a:t>
            </a:r>
            <a:r>
              <a:rPr lang="en-US" baseline="-25000" dirty="0"/>
              <a:t>1</a:t>
            </a:r>
            <a:r>
              <a:rPr lang="en-US" dirty="0"/>
              <a:t> for some sailors Y</a:t>
            </a:r>
            <a:r>
              <a:rPr lang="en-US" baseline="-25000" dirty="0"/>
              <a:t>0M</a:t>
            </a:r>
            <a:r>
              <a:rPr lang="en-US" baseline="-45000" dirty="0"/>
              <a:t>0</a:t>
            </a:r>
            <a:r>
              <a:rPr lang="en-US" dirty="0"/>
              <a:t> becomes Y</a:t>
            </a:r>
            <a:r>
              <a:rPr lang="en-US" baseline="-25000" dirty="0"/>
              <a:t>00</a:t>
            </a:r>
            <a:r>
              <a:rPr lang="en-US" dirty="0"/>
              <a:t> for others Y</a:t>
            </a:r>
            <a:r>
              <a:rPr lang="en-US" baseline="-25000" dirty="0"/>
              <a:t>01</a:t>
            </a:r>
          </a:p>
          <a:p>
            <a:endParaRPr lang="en-US" dirty="0"/>
          </a:p>
          <a:p>
            <a:endParaRPr lang="en-US" dirty="0"/>
          </a:p>
          <a:p>
            <a:endParaRPr lang="en-US" dirty="0"/>
          </a:p>
        </p:txBody>
      </p:sp>
    </p:spTree>
    <p:extLst>
      <p:ext uri="{BB962C8B-B14F-4D97-AF65-F5344CB8AC3E}">
        <p14:creationId xmlns:p14="http://schemas.microsoft.com/office/powerpoint/2010/main" val="12401775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lstStyle/>
          <a:p>
            <a:r>
              <a:rPr lang="en-US" dirty="0"/>
              <a:t>Y</a:t>
            </a:r>
            <a:r>
              <a:rPr lang="en-US" baseline="-25000" dirty="0"/>
              <a:t>0M</a:t>
            </a:r>
            <a:r>
              <a:rPr lang="en-US" baseline="-45000" dirty="0"/>
              <a:t>1</a:t>
            </a:r>
            <a:r>
              <a:rPr lang="en-US" dirty="0"/>
              <a:t> is the outcome for a sailor whose status is set to not eat lemons, but the vitamin C deficiency is set to the level that would have been achieved if the sailor would have eaten lemons</a:t>
            </a:r>
          </a:p>
          <a:p>
            <a:endParaRPr lang="en-US" dirty="0"/>
          </a:p>
          <a:p>
            <a:r>
              <a:rPr lang="en-US" dirty="0"/>
              <a:t>This is sometimes referred to as a cross-world counterfactual</a:t>
            </a:r>
          </a:p>
          <a:p>
            <a:endParaRPr lang="en-US" dirty="0"/>
          </a:p>
          <a:p>
            <a:r>
              <a:rPr lang="en-US" dirty="0"/>
              <a:t>For every sailor, this could resolve to Y</a:t>
            </a:r>
            <a:r>
              <a:rPr lang="en-US" baseline="-25000" dirty="0"/>
              <a:t>00</a:t>
            </a:r>
            <a:r>
              <a:rPr lang="en-US" dirty="0"/>
              <a:t>, or Y</a:t>
            </a:r>
            <a:r>
              <a:rPr lang="en-US" baseline="-25000" dirty="0"/>
              <a:t>01</a:t>
            </a:r>
            <a:r>
              <a:rPr lang="en-US" dirty="0"/>
              <a:t> </a:t>
            </a:r>
          </a:p>
        </p:txBody>
      </p:sp>
    </p:spTree>
    <p:extLst>
      <p:ext uri="{BB962C8B-B14F-4D97-AF65-F5344CB8AC3E}">
        <p14:creationId xmlns:p14="http://schemas.microsoft.com/office/powerpoint/2010/main" val="8541121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257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normAutofit/>
          </a:bodyPr>
          <a:lstStyle/>
          <a:p>
            <a:r>
              <a:rPr lang="en-US" dirty="0"/>
              <a:t>Y</a:t>
            </a:r>
            <a:r>
              <a:rPr lang="en-US" baseline="-25000" dirty="0"/>
              <a:t>1M</a:t>
            </a:r>
            <a:r>
              <a:rPr lang="en-US" baseline="-45000" dirty="0"/>
              <a:t>0</a:t>
            </a:r>
            <a:r>
              <a:rPr lang="en-US" dirty="0"/>
              <a:t> and Y</a:t>
            </a:r>
            <a:r>
              <a:rPr lang="en-US" baseline="-25000" dirty="0"/>
              <a:t>1M</a:t>
            </a:r>
            <a:r>
              <a:rPr lang="en-US" baseline="-45000" dirty="0"/>
              <a:t>1</a:t>
            </a:r>
            <a:r>
              <a:rPr lang="en-US" dirty="0"/>
              <a:t> are the additional potential outcomes that mirror the two that we just discussed</a:t>
            </a:r>
          </a:p>
          <a:p>
            <a:endParaRPr lang="en-US" dirty="0"/>
          </a:p>
          <a:p>
            <a:r>
              <a:rPr lang="en-US" dirty="0"/>
              <a:t>Y</a:t>
            </a:r>
            <a:r>
              <a:rPr lang="en-US" baseline="-25000" dirty="0"/>
              <a:t>1M</a:t>
            </a:r>
            <a:r>
              <a:rPr lang="en-US" baseline="-45000" dirty="0"/>
              <a:t>0</a:t>
            </a:r>
            <a:r>
              <a:rPr lang="en-US" dirty="0"/>
              <a:t> is a cross-world counterfactual and both potential outcomes resolve for each participant to either Y</a:t>
            </a:r>
            <a:r>
              <a:rPr lang="en-US" baseline="-25000" dirty="0"/>
              <a:t>11</a:t>
            </a:r>
            <a:r>
              <a:rPr lang="en-US" dirty="0"/>
              <a:t> or Y</a:t>
            </a:r>
            <a:r>
              <a:rPr lang="en-US" baseline="-25000" dirty="0"/>
              <a:t>10</a:t>
            </a:r>
            <a:endParaRPr lang="en-US" dirty="0"/>
          </a:p>
        </p:txBody>
      </p:sp>
    </p:spTree>
    <p:extLst>
      <p:ext uri="{BB962C8B-B14F-4D97-AF65-F5344CB8AC3E}">
        <p14:creationId xmlns:p14="http://schemas.microsoft.com/office/powerpoint/2010/main" val="4006169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1845121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exercise program (30 minutes daily)</a:t>
            </a:r>
          </a:p>
          <a:p>
            <a:r>
              <a:rPr lang="en-US" dirty="0"/>
              <a:t>M = blood pressure (actual measurement)</a:t>
            </a:r>
          </a:p>
          <a:p>
            <a:r>
              <a:rPr lang="en-US" dirty="0"/>
              <a:t>Y = Cardiac arrest (“heart attack”) risk</a:t>
            </a:r>
          </a:p>
        </p:txBody>
      </p:sp>
    </p:spTree>
    <p:extLst>
      <p:ext uri="{BB962C8B-B14F-4D97-AF65-F5344CB8AC3E}">
        <p14:creationId xmlns:p14="http://schemas.microsoft.com/office/powerpoint/2010/main" val="2425466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Gender (Male vs Female)</a:t>
            </a:r>
          </a:p>
          <a:p>
            <a:r>
              <a:rPr lang="en-US" dirty="0"/>
              <a:t>M = Type of degree (STEM vs non-STEM)</a:t>
            </a:r>
          </a:p>
          <a:p>
            <a:r>
              <a:rPr lang="en-US" dirty="0"/>
              <a:t>Y =  Salary</a:t>
            </a:r>
          </a:p>
        </p:txBody>
      </p:sp>
    </p:spTree>
    <p:extLst>
      <p:ext uri="{BB962C8B-B14F-4D97-AF65-F5344CB8AC3E}">
        <p14:creationId xmlns:p14="http://schemas.microsoft.com/office/powerpoint/2010/main" val="1320613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8F2A-1DB6-8DF4-F93E-88E5AFBDD4DD}"/>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C4AC6C6C-62B2-D4CC-C316-FB01A585D8E2}"/>
              </a:ext>
            </a:extLst>
          </p:cNvPr>
          <p:cNvSpPr>
            <a:spLocks noGrp="1"/>
          </p:cNvSpPr>
          <p:nvPr>
            <p:ph idx="1"/>
          </p:nvPr>
        </p:nvSpPr>
        <p:spPr/>
        <p:txBody>
          <a:bodyPr/>
          <a:lstStyle/>
          <a:p>
            <a:r>
              <a:rPr lang="en-US" dirty="0"/>
              <a:t>Effect definitions that are grounded in potential outcomes / DAG </a:t>
            </a:r>
          </a:p>
          <a:p>
            <a:pPr marL="36900" indent="0">
              <a:buNone/>
            </a:pPr>
            <a:endParaRPr lang="en-US" dirty="0"/>
          </a:p>
          <a:p>
            <a:r>
              <a:rPr lang="en-US" dirty="0"/>
              <a:t>Rigorous definitions of assumptions underlying causal effects</a:t>
            </a:r>
          </a:p>
          <a:p>
            <a:endParaRPr lang="en-US" dirty="0"/>
          </a:p>
          <a:p>
            <a:r>
              <a:rPr lang="en-US" dirty="0"/>
              <a:t>Accommodation of non-linear models and sensible effect definitions within those models</a:t>
            </a:r>
          </a:p>
        </p:txBody>
      </p:sp>
    </p:spTree>
    <p:extLst>
      <p:ext uri="{BB962C8B-B14F-4D97-AF65-F5344CB8AC3E}">
        <p14:creationId xmlns:p14="http://schemas.microsoft.com/office/powerpoint/2010/main" val="1331262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With all of these potential outcomes in hand, we can now define a variety of effects</a:t>
            </a:r>
          </a:p>
        </p:txBody>
      </p:sp>
    </p:spTree>
    <p:extLst>
      <p:ext uri="{BB962C8B-B14F-4D97-AF65-F5344CB8AC3E}">
        <p14:creationId xmlns:p14="http://schemas.microsoft.com/office/powerpoint/2010/main" val="4819160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Effect of treatment X on mediator M</a:t>
            </a:r>
          </a:p>
          <a:p>
            <a:pPr lvl="1"/>
            <a:r>
              <a:rPr lang="en-US" dirty="0"/>
              <a:t>M</a:t>
            </a:r>
            <a:r>
              <a:rPr lang="en-US" baseline="-25000" dirty="0"/>
              <a:t>1</a:t>
            </a:r>
            <a:r>
              <a:rPr lang="en-US" dirty="0"/>
              <a:t> – M</a:t>
            </a:r>
            <a:r>
              <a:rPr lang="en-US" baseline="-25000" dirty="0"/>
              <a:t>0 </a:t>
            </a:r>
            <a:r>
              <a:rPr lang="en-US" dirty="0"/>
              <a:t>for each unit </a:t>
            </a:r>
            <a:r>
              <a:rPr lang="en-US" dirty="0" err="1"/>
              <a:t>i</a:t>
            </a:r>
            <a:endParaRPr lang="en-US" dirty="0"/>
          </a:p>
          <a:p>
            <a:pPr lvl="1"/>
            <a:r>
              <a:rPr lang="en-US" dirty="0"/>
              <a:t>Summing over these differences gives average causal effect</a:t>
            </a:r>
          </a:p>
          <a:p>
            <a:pPr marL="450000" lvl="1" indent="0">
              <a:buNone/>
            </a:pPr>
            <a:endParaRPr lang="en-US" dirty="0"/>
          </a:p>
          <a:p>
            <a:pPr marL="450000" lvl="1" indent="0">
              <a:buNone/>
            </a:pPr>
            <a:r>
              <a:rPr lang="en-US" dirty="0"/>
              <a:t>E(M</a:t>
            </a:r>
            <a:r>
              <a:rPr lang="en-US" baseline="-25000" dirty="0"/>
              <a:t>1</a:t>
            </a:r>
            <a:r>
              <a:rPr lang="en-US" dirty="0"/>
              <a:t> – M</a:t>
            </a:r>
            <a:r>
              <a:rPr lang="en-US" baseline="-25000" dirty="0"/>
              <a:t>0</a:t>
            </a:r>
            <a:r>
              <a:rPr lang="en-US" dirty="0"/>
              <a:t>)</a:t>
            </a:r>
          </a:p>
        </p:txBody>
      </p:sp>
    </p:spTree>
    <p:extLst>
      <p:ext uri="{BB962C8B-B14F-4D97-AF65-F5344CB8AC3E}">
        <p14:creationId xmlns:p14="http://schemas.microsoft.com/office/powerpoint/2010/main" val="23816911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0629-BD24-E62E-307E-CBF9CAFAF715}"/>
              </a:ext>
            </a:extLst>
          </p:cNvPr>
          <p:cNvSpPr>
            <a:spLocks noGrp="1"/>
          </p:cNvSpPr>
          <p:nvPr>
            <p:ph type="title"/>
          </p:nvPr>
        </p:nvSpPr>
        <p:spPr>
          <a:xfrm>
            <a:off x="913795" y="614855"/>
            <a:ext cx="10353762" cy="1257300"/>
          </a:xfrm>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BE8FAED0-8ACA-2FBC-1270-EA1EE3B7EE2B}"/>
              </a:ext>
            </a:extLst>
          </p:cNvPr>
          <p:cNvSpPr>
            <a:spLocks noGrp="1"/>
          </p:cNvSpPr>
          <p:nvPr>
            <p:ph idx="1"/>
          </p:nvPr>
        </p:nvSpPr>
        <p:spPr>
          <a:xfrm>
            <a:off x="913795" y="2081705"/>
            <a:ext cx="10353762" cy="3714749"/>
          </a:xfrm>
        </p:spPr>
        <p:txBody>
          <a:bodyPr/>
          <a:lstStyle/>
          <a:p>
            <a:r>
              <a:rPr lang="en-US" dirty="0"/>
              <a:t>The effect of eating or not eating lemons on the measurement of vitamin C deficiency (deficient vs. not deficient) </a:t>
            </a:r>
          </a:p>
        </p:txBody>
      </p:sp>
    </p:spTree>
    <p:extLst>
      <p:ext uri="{BB962C8B-B14F-4D97-AF65-F5344CB8AC3E}">
        <p14:creationId xmlns:p14="http://schemas.microsoft.com/office/powerpoint/2010/main" val="24528285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96EDDFE-C994-CB33-8758-55FE77157EEA}"/>
                  </a:ext>
                </a:extLst>
              </p14:cNvPr>
              <p14:cNvContentPartPr/>
              <p14:nvPr/>
            </p14:nvContentPartPr>
            <p14:xfrm>
              <a:off x="2372180" y="2196228"/>
              <a:ext cx="4758840" cy="3637080"/>
            </p14:xfrm>
          </p:contentPart>
        </mc:Choice>
        <mc:Fallback xmlns="">
          <p:pic>
            <p:nvPicPr>
              <p:cNvPr id="6" name="Ink 5">
                <a:extLst>
                  <a:ext uri="{FF2B5EF4-FFF2-40B4-BE49-F238E27FC236}">
                    <a16:creationId xmlns:a16="http://schemas.microsoft.com/office/drawing/2014/main" id="{796EDDFE-C994-CB33-8758-55FE77157EEA}"/>
                  </a:ext>
                </a:extLst>
              </p:cNvPr>
              <p:cNvPicPr/>
              <p:nvPr/>
            </p:nvPicPr>
            <p:blipFill>
              <a:blip r:embed="rId4"/>
              <a:stretch>
                <a:fillRect/>
              </a:stretch>
            </p:blipFill>
            <p:spPr>
              <a:xfrm>
                <a:off x="2363540" y="2187588"/>
                <a:ext cx="4776480" cy="365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C86D8D3-F8B9-37AD-019E-4DD247BA3FCA}"/>
                  </a:ext>
                </a:extLst>
              </p14:cNvPr>
              <p14:cNvContentPartPr/>
              <p14:nvPr/>
            </p14:nvContentPartPr>
            <p14:xfrm>
              <a:off x="6623420" y="3461988"/>
              <a:ext cx="2821320" cy="1945080"/>
            </p14:xfrm>
          </p:contentPart>
        </mc:Choice>
        <mc:Fallback xmlns="">
          <p:pic>
            <p:nvPicPr>
              <p:cNvPr id="7" name="Ink 6">
                <a:extLst>
                  <a:ext uri="{FF2B5EF4-FFF2-40B4-BE49-F238E27FC236}">
                    <a16:creationId xmlns:a16="http://schemas.microsoft.com/office/drawing/2014/main" id="{EC86D8D3-F8B9-37AD-019E-4DD247BA3FCA}"/>
                  </a:ext>
                </a:extLst>
              </p:cNvPr>
              <p:cNvPicPr/>
              <p:nvPr/>
            </p:nvPicPr>
            <p:blipFill>
              <a:blip r:embed="rId6"/>
              <a:stretch>
                <a:fillRect/>
              </a:stretch>
            </p:blipFill>
            <p:spPr>
              <a:xfrm>
                <a:off x="6614420" y="3452988"/>
                <a:ext cx="2838960" cy="1962720"/>
              </a:xfrm>
              <a:prstGeom prst="rect">
                <a:avLst/>
              </a:prstGeom>
            </p:spPr>
          </p:pic>
        </mc:Fallback>
      </mc:AlternateContent>
    </p:spTree>
    <p:extLst>
      <p:ext uri="{BB962C8B-B14F-4D97-AF65-F5344CB8AC3E}">
        <p14:creationId xmlns:p14="http://schemas.microsoft.com/office/powerpoint/2010/main" val="10043154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11</a:t>
            </a:r>
            <a:r>
              <a:rPr lang="en-US" dirty="0"/>
              <a:t> – Y</a:t>
            </a:r>
            <a:r>
              <a:rPr lang="en-US" baseline="-25000" dirty="0"/>
              <a:t>01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11</a:t>
            </a:r>
            <a:r>
              <a:rPr lang="en-US" dirty="0"/>
              <a:t> – Y</a:t>
            </a:r>
            <a:r>
              <a:rPr lang="en-US" baseline="-25000" dirty="0"/>
              <a:t>01 </a:t>
            </a:r>
            <a:r>
              <a:rPr lang="en-US" dirty="0"/>
              <a:t>)						CDE(1)</a:t>
            </a:r>
          </a:p>
        </p:txBody>
      </p:sp>
    </p:spTree>
    <p:extLst>
      <p:ext uri="{BB962C8B-B14F-4D97-AF65-F5344CB8AC3E}">
        <p14:creationId xmlns:p14="http://schemas.microsoft.com/office/powerpoint/2010/main" val="27701964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10</a:t>
            </a:r>
            <a:r>
              <a:rPr lang="en-US" dirty="0"/>
              <a:t> – Y</a:t>
            </a:r>
            <a:r>
              <a:rPr lang="en-US" baseline="-25000" dirty="0"/>
              <a:t>00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10</a:t>
            </a:r>
            <a:r>
              <a:rPr lang="en-US" dirty="0"/>
              <a:t> – Y</a:t>
            </a:r>
            <a:r>
              <a:rPr lang="en-US" baseline="-25000" dirty="0"/>
              <a:t>00 </a:t>
            </a:r>
            <a:r>
              <a:rPr lang="en-US" dirty="0"/>
              <a:t>)						CDE(0)</a:t>
            </a:r>
          </a:p>
        </p:txBody>
      </p:sp>
    </p:spTree>
    <p:extLst>
      <p:ext uri="{BB962C8B-B14F-4D97-AF65-F5344CB8AC3E}">
        <p14:creationId xmlns:p14="http://schemas.microsoft.com/office/powerpoint/2010/main" val="3048813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the absence of an X-M interaction (effect of X on Y differs as a function of M), the CDE(1) and CDE(0) are identical</a:t>
            </a:r>
          </a:p>
          <a:p>
            <a:endParaRPr lang="en-US" dirty="0"/>
          </a:p>
          <a:p>
            <a:r>
              <a:rPr lang="en-US" dirty="0"/>
              <a:t>In models with interactions, we may report both CDE(1) and CDE(0), or report an average of the two</a:t>
            </a:r>
          </a:p>
          <a:p>
            <a:endParaRPr lang="en-US" dirty="0"/>
          </a:p>
          <a:p>
            <a:r>
              <a:rPr lang="en-US" dirty="0"/>
              <a:t>Note that averages in the presences of (large) interactions can obscure the fact that differential effects exist</a:t>
            </a:r>
          </a:p>
        </p:txBody>
      </p:sp>
    </p:spTree>
    <p:extLst>
      <p:ext uri="{BB962C8B-B14F-4D97-AF65-F5344CB8AC3E}">
        <p14:creationId xmlns:p14="http://schemas.microsoft.com/office/powerpoint/2010/main" val="25361472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our example, M only had two values, 0,1</a:t>
            </a:r>
          </a:p>
          <a:p>
            <a:endParaRPr lang="en-US" dirty="0"/>
          </a:p>
          <a:p>
            <a:r>
              <a:rPr lang="en-US" dirty="0"/>
              <a:t>In cases in which M takes on many values there are just as many more controlled direct effects (CDE)</a:t>
            </a:r>
          </a:p>
          <a:p>
            <a:endParaRPr lang="en-US" dirty="0"/>
          </a:p>
          <a:p>
            <a:r>
              <a:rPr lang="en-US" dirty="0"/>
              <a:t>With continuous variables, there are theoretically an infinite amount of CDEs – all holding M constant at a different value</a:t>
            </a:r>
          </a:p>
          <a:p>
            <a:endParaRPr lang="en-US" dirty="0"/>
          </a:p>
        </p:txBody>
      </p:sp>
    </p:spTree>
    <p:extLst>
      <p:ext uri="{BB962C8B-B14F-4D97-AF65-F5344CB8AC3E}">
        <p14:creationId xmlns:p14="http://schemas.microsoft.com/office/powerpoint/2010/main" val="36093440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normAutofit fontScale="92500"/>
          </a:bodyPr>
          <a:lstStyle/>
          <a:p>
            <a:r>
              <a:rPr lang="en-US" dirty="0"/>
              <a:t>Unclear at which value M should be held to evaluate the direct effect of X on Y</a:t>
            </a:r>
          </a:p>
          <a:p>
            <a:endParaRPr lang="en-US" dirty="0"/>
          </a:p>
          <a:p>
            <a:r>
              <a:rPr lang="en-US" dirty="0"/>
              <a:t>Every value of M will yield a different controlled direct effect</a:t>
            </a:r>
          </a:p>
          <a:p>
            <a:endParaRPr lang="en-US" dirty="0"/>
          </a:p>
          <a:p>
            <a:r>
              <a:rPr lang="en-US" dirty="0"/>
              <a:t>CDE also holds M constant at values that are differentially achieved for treated and untreated individuals</a:t>
            </a:r>
          </a:p>
          <a:p>
            <a:endParaRPr lang="en-US" dirty="0"/>
          </a:p>
          <a:p>
            <a:r>
              <a:rPr lang="en-US" dirty="0"/>
              <a:t>No controlled version of indirect (CIE) effect because there is no way of disabling the direct effect of X on Y by setting a variable to a constant</a:t>
            </a:r>
          </a:p>
          <a:p>
            <a:endParaRPr lang="en-US" dirty="0"/>
          </a:p>
        </p:txBody>
      </p:sp>
    </p:spTree>
    <p:extLst>
      <p:ext uri="{BB962C8B-B14F-4D97-AF65-F5344CB8AC3E}">
        <p14:creationId xmlns:p14="http://schemas.microsoft.com/office/powerpoint/2010/main" val="42038582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The effect of eating or not eating lemons on scurvy while holding the measurement of vitamin C deficiency constant at either having or not having vitamin C deficiency</a:t>
            </a:r>
          </a:p>
          <a:p>
            <a:endParaRPr lang="en-US" dirty="0"/>
          </a:p>
          <a:p>
            <a:r>
              <a:rPr lang="en-US" dirty="0"/>
              <a:t>Logically, because we are holding the mediator constant, any difference in the outcome must be due to something else in X that is not transmitted through the mediator </a:t>
            </a:r>
          </a:p>
          <a:p>
            <a:endParaRPr lang="en-US" dirty="0"/>
          </a:p>
          <a:p>
            <a:r>
              <a:rPr lang="en-US" dirty="0"/>
              <a:t>That could be other unmeasured mediators or direct effects of X itself</a:t>
            </a:r>
          </a:p>
        </p:txBody>
      </p:sp>
    </p:spTree>
    <p:extLst>
      <p:ext uri="{BB962C8B-B14F-4D97-AF65-F5344CB8AC3E}">
        <p14:creationId xmlns:p14="http://schemas.microsoft.com/office/powerpoint/2010/main" val="1776317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6478-4CCB-2554-8654-F06CF2931F09}"/>
              </a:ext>
            </a:extLst>
          </p:cNvPr>
          <p:cNvSpPr>
            <a:spLocks noGrp="1"/>
          </p:cNvSpPr>
          <p:nvPr>
            <p:ph type="title"/>
          </p:nvPr>
        </p:nvSpPr>
        <p:spPr/>
        <p:txBody>
          <a:bodyPr/>
          <a:lstStyle/>
          <a:p>
            <a:r>
              <a:rPr lang="en-US" dirty="0"/>
              <a:t>Statistical mediation</a:t>
            </a:r>
          </a:p>
        </p:txBody>
      </p:sp>
      <p:sp>
        <p:nvSpPr>
          <p:cNvPr id="3" name="Text Placeholder 2">
            <a:extLst>
              <a:ext uri="{FF2B5EF4-FFF2-40B4-BE49-F238E27FC236}">
                <a16:creationId xmlns:a16="http://schemas.microsoft.com/office/drawing/2014/main" id="{87B8F497-3AAF-4F1D-D0E0-800B3C573AF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12143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We force everyone to either eat lemons or not eat lemons, then we somehow force the vitamin C levels to be exactly the same, and then we observe the outcome of scurvy remediation</a:t>
            </a:r>
            <a:br>
              <a:rPr lang="en-US" dirty="0"/>
            </a:br>
            <a:endParaRPr lang="en-US" dirty="0"/>
          </a:p>
          <a:p>
            <a:r>
              <a:rPr lang="en-US" dirty="0"/>
              <a:t>Differences between the groups cannot be due to vitamin C (since we forced this to be identical for all participants)</a:t>
            </a:r>
          </a:p>
          <a:p>
            <a:endParaRPr lang="en-US" dirty="0"/>
          </a:p>
          <a:p>
            <a:r>
              <a:rPr lang="en-US" dirty="0"/>
              <a:t>Effects of eating lemons on scurvy cannot be transmitted via vitamin C – maybe they are due to some other compounds in lemons</a:t>
            </a:r>
          </a:p>
        </p:txBody>
      </p:sp>
    </p:spTree>
    <p:extLst>
      <p:ext uri="{BB962C8B-B14F-4D97-AF65-F5344CB8AC3E}">
        <p14:creationId xmlns:p14="http://schemas.microsoft.com/office/powerpoint/2010/main" val="29320950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41B2207-4E9E-43DA-624D-4C62D623161F}"/>
                  </a:ext>
                </a:extLst>
              </p14:cNvPr>
              <p14:cNvContentPartPr/>
              <p14:nvPr/>
            </p14:nvContentPartPr>
            <p14:xfrm>
              <a:off x="6285740" y="2878788"/>
              <a:ext cx="599400" cy="415800"/>
            </p14:xfrm>
          </p:contentPart>
        </mc:Choice>
        <mc:Fallback xmlns="">
          <p:pic>
            <p:nvPicPr>
              <p:cNvPr id="5" name="Ink 4">
                <a:extLst>
                  <a:ext uri="{FF2B5EF4-FFF2-40B4-BE49-F238E27FC236}">
                    <a16:creationId xmlns:a16="http://schemas.microsoft.com/office/drawing/2014/main" id="{A41B2207-4E9E-43DA-624D-4C62D623161F}"/>
                  </a:ext>
                </a:extLst>
              </p:cNvPr>
              <p:cNvPicPr/>
              <p:nvPr/>
            </p:nvPicPr>
            <p:blipFill>
              <a:blip r:embed="rId4"/>
              <a:stretch>
                <a:fillRect/>
              </a:stretch>
            </p:blipFill>
            <p:spPr>
              <a:xfrm>
                <a:off x="6276740" y="2870148"/>
                <a:ext cx="6170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3CFC639E-67F2-97C0-7025-5C353D3D11F7}"/>
                  </a:ext>
                </a:extLst>
              </p14:cNvPr>
              <p14:cNvContentPartPr/>
              <p14:nvPr/>
            </p14:nvContentPartPr>
            <p14:xfrm>
              <a:off x="2580260" y="4244988"/>
              <a:ext cx="6837480" cy="1444320"/>
            </p14:xfrm>
          </p:contentPart>
        </mc:Choice>
        <mc:Fallback xmlns="">
          <p:pic>
            <p:nvPicPr>
              <p:cNvPr id="12" name="Ink 11">
                <a:extLst>
                  <a:ext uri="{FF2B5EF4-FFF2-40B4-BE49-F238E27FC236}">
                    <a16:creationId xmlns:a16="http://schemas.microsoft.com/office/drawing/2014/main" id="{3CFC639E-67F2-97C0-7025-5C353D3D11F7}"/>
                  </a:ext>
                </a:extLst>
              </p:cNvPr>
              <p:cNvPicPr/>
              <p:nvPr/>
            </p:nvPicPr>
            <p:blipFill>
              <a:blip r:embed="rId6"/>
              <a:stretch>
                <a:fillRect/>
              </a:stretch>
            </p:blipFill>
            <p:spPr>
              <a:xfrm>
                <a:off x="2571260" y="4236348"/>
                <a:ext cx="6855120" cy="1461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F13EFE88-5B4B-17C7-D146-BC5248224366}"/>
                  </a:ext>
                </a:extLst>
              </p14:cNvPr>
              <p14:cNvContentPartPr/>
              <p14:nvPr/>
            </p14:nvContentPartPr>
            <p14:xfrm>
              <a:off x="7103660" y="2629668"/>
              <a:ext cx="735480" cy="523440"/>
            </p14:xfrm>
          </p:contentPart>
        </mc:Choice>
        <mc:Fallback xmlns="">
          <p:pic>
            <p:nvPicPr>
              <p:cNvPr id="13" name="Ink 12">
                <a:extLst>
                  <a:ext uri="{FF2B5EF4-FFF2-40B4-BE49-F238E27FC236}">
                    <a16:creationId xmlns:a16="http://schemas.microsoft.com/office/drawing/2014/main" id="{F13EFE88-5B4B-17C7-D146-BC5248224366}"/>
                  </a:ext>
                </a:extLst>
              </p:cNvPr>
              <p:cNvPicPr/>
              <p:nvPr/>
            </p:nvPicPr>
            <p:blipFill>
              <a:blip r:embed="rId8"/>
              <a:stretch>
                <a:fillRect/>
              </a:stretch>
            </p:blipFill>
            <p:spPr>
              <a:xfrm>
                <a:off x="7095020" y="2621028"/>
                <a:ext cx="753120" cy="541080"/>
              </a:xfrm>
              <a:prstGeom prst="rect">
                <a:avLst/>
              </a:prstGeom>
            </p:spPr>
          </p:pic>
        </mc:Fallback>
      </mc:AlternateContent>
      <p:grpSp>
        <p:nvGrpSpPr>
          <p:cNvPr id="22" name="Group 21">
            <a:extLst>
              <a:ext uri="{FF2B5EF4-FFF2-40B4-BE49-F238E27FC236}">
                <a16:creationId xmlns:a16="http://schemas.microsoft.com/office/drawing/2014/main" id="{E076E903-85F9-1DF1-8210-6579A521D501}"/>
              </a:ext>
            </a:extLst>
          </p:cNvPr>
          <p:cNvGrpSpPr/>
          <p:nvPr/>
        </p:nvGrpSpPr>
        <p:grpSpPr>
          <a:xfrm>
            <a:off x="4267390" y="3507329"/>
            <a:ext cx="3801960" cy="1053000"/>
            <a:chOff x="4267390" y="3507329"/>
            <a:chExt cx="3801960" cy="1053000"/>
          </a:xfrm>
        </p:grpSpPr>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44715EAD-6CA0-A7C9-7336-E82C62730D48}"/>
                    </a:ext>
                  </a:extLst>
                </p14:cNvPr>
                <p14:cNvContentPartPr/>
                <p14:nvPr/>
              </p14:nvContentPartPr>
              <p14:xfrm>
                <a:off x="4267390" y="3547649"/>
                <a:ext cx="1374840" cy="925560"/>
              </p14:xfrm>
            </p:contentPart>
          </mc:Choice>
          <mc:Fallback xmlns="">
            <p:pic>
              <p:nvPicPr>
                <p:cNvPr id="20" name="Ink 19">
                  <a:extLst>
                    <a:ext uri="{FF2B5EF4-FFF2-40B4-BE49-F238E27FC236}">
                      <a16:creationId xmlns:a16="http://schemas.microsoft.com/office/drawing/2014/main" id="{44715EAD-6CA0-A7C9-7336-E82C62730D48}"/>
                    </a:ext>
                  </a:extLst>
                </p:cNvPr>
                <p:cNvPicPr/>
                <p:nvPr/>
              </p:nvPicPr>
              <p:blipFill>
                <a:blip r:embed="rId10"/>
                <a:stretch>
                  <a:fillRect/>
                </a:stretch>
              </p:blipFill>
              <p:spPr>
                <a:xfrm>
                  <a:off x="4258750" y="3539009"/>
                  <a:ext cx="1392480" cy="94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D80D5681-32A2-5F46-B672-75FFCA050344}"/>
                    </a:ext>
                  </a:extLst>
                </p14:cNvPr>
                <p14:cNvContentPartPr/>
                <p14:nvPr/>
              </p14:nvContentPartPr>
              <p14:xfrm>
                <a:off x="6636550" y="3507329"/>
                <a:ext cx="1432800" cy="1053000"/>
              </p14:xfrm>
            </p:contentPart>
          </mc:Choice>
          <mc:Fallback xmlns="">
            <p:pic>
              <p:nvPicPr>
                <p:cNvPr id="21" name="Ink 20">
                  <a:extLst>
                    <a:ext uri="{FF2B5EF4-FFF2-40B4-BE49-F238E27FC236}">
                      <a16:creationId xmlns:a16="http://schemas.microsoft.com/office/drawing/2014/main" id="{D80D5681-32A2-5F46-B672-75FFCA050344}"/>
                    </a:ext>
                  </a:extLst>
                </p:cNvPr>
                <p:cNvPicPr/>
                <p:nvPr/>
              </p:nvPicPr>
              <p:blipFill>
                <a:blip r:embed="rId12"/>
                <a:stretch>
                  <a:fillRect/>
                </a:stretch>
              </p:blipFill>
              <p:spPr>
                <a:xfrm>
                  <a:off x="6627550" y="3498689"/>
                  <a:ext cx="1450440" cy="1070640"/>
                </a:xfrm>
                <a:prstGeom prst="rect">
                  <a:avLst/>
                </a:prstGeom>
              </p:spPr>
            </p:pic>
          </mc:Fallback>
        </mc:AlternateContent>
      </p:grpSp>
    </p:spTree>
    <p:extLst>
      <p:ext uri="{BB962C8B-B14F-4D97-AF65-F5344CB8AC3E}">
        <p14:creationId xmlns:p14="http://schemas.microsoft.com/office/powerpoint/2010/main" val="57678998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647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p:txBody>
          <a:bodyPr>
            <a:normAutofit/>
          </a:bodyPr>
          <a:lstStyle/>
          <a:p>
            <a:r>
              <a:rPr lang="en-US" dirty="0"/>
              <a:t>Effect of treatment X on outcome Y while holding mediator M constant at the value that it would have achieved under the control condition</a:t>
            </a:r>
          </a:p>
          <a:p>
            <a:r>
              <a:rPr lang="en-US" dirty="0"/>
              <a:t>Natural direct effect (NDE)</a:t>
            </a:r>
          </a:p>
          <a:p>
            <a:pPr lvl="1"/>
            <a:r>
              <a:rPr lang="en-US" dirty="0"/>
              <a:t>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direct effect</a:t>
            </a:r>
          </a:p>
          <a:p>
            <a:pPr marL="450000" lvl="1" indent="0">
              <a:buNone/>
            </a:pPr>
            <a:endParaRPr lang="en-US" dirty="0"/>
          </a:p>
          <a:p>
            <a:pPr marL="450000" lvl="1" indent="0">
              <a:buNone/>
            </a:pPr>
            <a:r>
              <a:rPr lang="en-US" dirty="0"/>
              <a:t>E(Y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Average NDE (ANDE)</a:t>
            </a:r>
          </a:p>
          <a:p>
            <a:endParaRPr lang="en-US" dirty="0"/>
          </a:p>
        </p:txBody>
      </p:sp>
    </p:spTree>
    <p:extLst>
      <p:ext uri="{BB962C8B-B14F-4D97-AF65-F5344CB8AC3E}">
        <p14:creationId xmlns:p14="http://schemas.microsoft.com/office/powerpoint/2010/main" val="2327432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726412" cy="4129204"/>
          </a:xfrm>
        </p:spPr>
        <p:txBody>
          <a:bodyPr>
            <a:normAutofit/>
          </a:bodyPr>
          <a:lstStyle/>
          <a:p>
            <a:r>
              <a:rPr lang="en-US" dirty="0"/>
              <a:t>There is only one NDE, because there is only one potential outcome for M</a:t>
            </a:r>
            <a:r>
              <a:rPr lang="en-US" baseline="-25000" dirty="0"/>
              <a:t>0 </a:t>
            </a:r>
            <a:endParaRPr lang="en-US" dirty="0"/>
          </a:p>
          <a:p>
            <a:endParaRPr lang="en-US" dirty="0"/>
          </a:p>
          <a:p>
            <a:r>
              <a:rPr lang="en-US" dirty="0"/>
              <a:t>Note that one of the nested counterfactuals is cross-worlds Y</a:t>
            </a:r>
            <a:r>
              <a:rPr lang="en-US" baseline="-25000" dirty="0"/>
              <a:t>1M</a:t>
            </a:r>
            <a:r>
              <a:rPr lang="en-US" baseline="-45000" dirty="0"/>
              <a:t>0</a:t>
            </a:r>
            <a:r>
              <a:rPr lang="en-US" dirty="0"/>
              <a:t> </a:t>
            </a:r>
          </a:p>
          <a:p>
            <a:endParaRPr lang="en-US" dirty="0"/>
          </a:p>
          <a:p>
            <a:r>
              <a:rPr lang="en-US" dirty="0"/>
              <a:t>In our example it is the potential outcome for a sailor that is assigned to eat lemons but whose vitamin C deficiency is set to the level that it would have been if actually assigned to not eat lemons</a:t>
            </a:r>
          </a:p>
          <a:p>
            <a:endParaRPr lang="en-US" dirty="0"/>
          </a:p>
        </p:txBody>
      </p:sp>
    </p:spTree>
    <p:extLst>
      <p:ext uri="{BB962C8B-B14F-4D97-AF65-F5344CB8AC3E}">
        <p14:creationId xmlns:p14="http://schemas.microsoft.com/office/powerpoint/2010/main" val="29752599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29204"/>
          </a:xfrm>
        </p:spPr>
        <p:txBody>
          <a:bodyPr>
            <a:normAutofit/>
          </a:bodyPr>
          <a:lstStyle/>
          <a:p>
            <a:r>
              <a:rPr lang="en-US" dirty="0"/>
              <a:t>The NDE thus asks what the remediation of scurvy would be if we compare people who we force to eat or not eat lemons and then force / set each sailor to have the vitamin C deficiency they would have if they did not eat lemons</a:t>
            </a:r>
          </a:p>
          <a:p>
            <a:endParaRPr lang="en-US" dirty="0"/>
          </a:p>
          <a:p>
            <a:r>
              <a:rPr lang="en-US" dirty="0"/>
              <a:t>Because the mediator M is fixed for each person it also cannot logically exert any influence on the outcome – but instead of fixing it at a single observed value for all, it is fixed at the potential outcome for M</a:t>
            </a:r>
            <a:r>
              <a:rPr lang="en-US" baseline="-25000" dirty="0"/>
              <a:t>0 </a:t>
            </a:r>
            <a:r>
              <a:rPr lang="en-US" dirty="0"/>
              <a:t>that would have been observed in each individual</a:t>
            </a:r>
          </a:p>
          <a:p>
            <a:endParaRPr lang="en-US" dirty="0"/>
          </a:p>
        </p:txBody>
      </p:sp>
    </p:spTree>
    <p:extLst>
      <p:ext uri="{BB962C8B-B14F-4D97-AF65-F5344CB8AC3E}">
        <p14:creationId xmlns:p14="http://schemas.microsoft.com/office/powerpoint/2010/main" val="25881626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direct effect because the mediator M is held constant at whichever level it would naturally achieve</a:t>
            </a:r>
          </a:p>
          <a:p>
            <a:endParaRPr lang="en-US" dirty="0"/>
          </a:p>
          <a:p>
            <a:r>
              <a:rPr lang="en-US" dirty="0"/>
              <a:t>Naturally here implies in the absence of an intervention, hence M</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17531257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The natural direct effect NDE is also referred (by other authors) as the average direct effect for the untreated, or “average direct effect (control)”, or pure direct effect</a:t>
            </a:r>
          </a:p>
          <a:p>
            <a:endParaRPr lang="en-US" dirty="0"/>
          </a:p>
          <a:p>
            <a:r>
              <a:rPr lang="en-US" dirty="0"/>
              <a:t>Note that in trials in which there is no “passive control”, e.g., treatment is gender or race, there is presumably no natural condition</a:t>
            </a:r>
          </a:p>
          <a:p>
            <a:endParaRPr lang="en-US" dirty="0"/>
          </a:p>
          <a:p>
            <a:endParaRPr lang="en-US" dirty="0"/>
          </a:p>
        </p:txBody>
      </p:sp>
    </p:spTree>
    <p:extLst>
      <p:ext uri="{BB962C8B-B14F-4D97-AF65-F5344CB8AC3E}">
        <p14:creationId xmlns:p14="http://schemas.microsoft.com/office/powerpoint/2010/main" val="31238851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608FA3B-52F5-3D84-F671-AC5A3D98E458}"/>
                  </a:ext>
                </a:extLst>
              </p14:cNvPr>
              <p14:cNvContentPartPr/>
              <p14:nvPr/>
            </p14:nvContentPartPr>
            <p14:xfrm>
              <a:off x="8359700" y="2860068"/>
              <a:ext cx="266400" cy="262800"/>
            </p14:xfrm>
          </p:contentPart>
        </mc:Choice>
        <mc:Fallback xmlns="">
          <p:pic>
            <p:nvPicPr>
              <p:cNvPr id="11" name="Ink 10">
                <a:extLst>
                  <a:ext uri="{FF2B5EF4-FFF2-40B4-BE49-F238E27FC236}">
                    <a16:creationId xmlns:a16="http://schemas.microsoft.com/office/drawing/2014/main" id="{C608FA3B-52F5-3D84-F671-AC5A3D98E458}"/>
                  </a:ext>
                </a:extLst>
              </p:cNvPr>
              <p:cNvPicPr/>
              <p:nvPr/>
            </p:nvPicPr>
            <p:blipFill>
              <a:blip r:embed="rId6"/>
              <a:stretch>
                <a:fillRect/>
              </a:stretch>
            </p:blipFill>
            <p:spPr>
              <a:xfrm>
                <a:off x="8350700" y="2851068"/>
                <a:ext cx="2840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8"/>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10"/>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12"/>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14"/>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6"/>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8"/>
                <a:stretch>
                  <a:fillRect/>
                </a:stretch>
              </p:blipFill>
              <p:spPr>
                <a:xfrm>
                  <a:off x="6590110" y="3465929"/>
                  <a:ext cx="1419120" cy="1139400"/>
                </a:xfrm>
                <a:prstGeom prst="rect">
                  <a:avLst/>
                </a:prstGeom>
              </p:spPr>
            </p:pic>
          </mc:Fallback>
        </mc:AlternateContent>
      </p:grpSp>
    </p:spTree>
    <p:extLst>
      <p:ext uri="{BB962C8B-B14F-4D97-AF65-F5344CB8AC3E}">
        <p14:creationId xmlns:p14="http://schemas.microsoft.com/office/powerpoint/2010/main" val="28923904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lnSpcReduction="10000"/>
          </a:bodyPr>
          <a:lstStyle/>
          <a:p>
            <a:r>
              <a:rPr lang="en-US" dirty="0"/>
              <a:t>In complement to the NDE, we may also define the natural indirect effect (NIE) and its average (ANIE)</a:t>
            </a:r>
          </a:p>
          <a:p>
            <a:endParaRPr lang="en-US" dirty="0"/>
          </a:p>
          <a:p>
            <a:r>
              <a:rPr lang="en-US" dirty="0"/>
              <a:t>Natural indirect effect (NIE)</a:t>
            </a:r>
          </a:p>
          <a:p>
            <a:pPr lvl="1"/>
            <a:r>
              <a:rPr lang="en-US" dirty="0"/>
              <a:t>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2300156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8395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Again, there is only one NIE, because it is based on comparisons of counterfactual values</a:t>
            </a:r>
          </a:p>
          <a:p>
            <a:endParaRPr lang="en-US" dirty="0"/>
          </a:p>
          <a:p>
            <a:r>
              <a:rPr lang="en-US" dirty="0"/>
              <a:t>Again, note that one of the nested counterfactuals is cross-worlds Y</a:t>
            </a:r>
            <a:r>
              <a:rPr lang="en-US" baseline="-25000" dirty="0"/>
              <a:t>0M</a:t>
            </a:r>
            <a:r>
              <a:rPr lang="en-US" baseline="-45000" dirty="0"/>
              <a:t>1</a:t>
            </a:r>
            <a:r>
              <a:rPr lang="en-US" dirty="0"/>
              <a:t> </a:t>
            </a:r>
          </a:p>
          <a:p>
            <a:pPr marL="36900" indent="0">
              <a:buNone/>
            </a:pPr>
            <a:endParaRPr lang="en-US" dirty="0"/>
          </a:p>
        </p:txBody>
      </p:sp>
    </p:spTree>
    <p:extLst>
      <p:ext uri="{BB962C8B-B14F-4D97-AF65-F5344CB8AC3E}">
        <p14:creationId xmlns:p14="http://schemas.microsoft.com/office/powerpoint/2010/main" val="17159798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81705"/>
            <a:ext cx="10353762" cy="4129204"/>
          </a:xfrm>
        </p:spPr>
        <p:txBody>
          <a:bodyPr>
            <a:normAutofit/>
          </a:bodyPr>
          <a:lstStyle/>
          <a:p>
            <a:r>
              <a:rPr lang="en-US" dirty="0"/>
              <a:t>The NIE thus asks what the remediation of scurvy would be if we compare people who we force to have the vitamin C deficiency either under treatment (eating lemons) or control (not eating lemons) while we force / set each sailor to not eat lemons</a:t>
            </a:r>
          </a:p>
          <a:p>
            <a:endParaRPr lang="en-US" dirty="0"/>
          </a:p>
          <a:p>
            <a:r>
              <a:rPr lang="en-US" dirty="0"/>
              <a:t>Because the treatment X is fixed for each person it cannot logically exert any influence on the outcome – it is only the value of the mediator that we switch from what it would be under treatment vs what it would be under control</a:t>
            </a:r>
          </a:p>
          <a:p>
            <a:endParaRPr lang="en-US" dirty="0"/>
          </a:p>
        </p:txBody>
      </p:sp>
    </p:spTree>
    <p:extLst>
      <p:ext uri="{BB962C8B-B14F-4D97-AF65-F5344CB8AC3E}">
        <p14:creationId xmlns:p14="http://schemas.microsoft.com/office/powerpoint/2010/main" val="32898673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indirect effect because the treatment X is held constant at the control (or natural) level</a:t>
            </a:r>
          </a:p>
          <a:p>
            <a:endParaRPr lang="en-US" dirty="0"/>
          </a:p>
          <a:p>
            <a:r>
              <a:rPr lang="en-US" dirty="0"/>
              <a:t>Naturally here implies in the absence of an intervention, hence Y</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4828442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The natural indirect effect NIE is also referred (by other authors) as the average causal mediation effect for the untreated, or “average indirect effect (control)”, or “total indirect effect”</a:t>
            </a:r>
          </a:p>
          <a:p>
            <a:endParaRPr lang="en-US" dirty="0"/>
          </a:p>
        </p:txBody>
      </p:sp>
    </p:spTree>
    <p:extLst>
      <p:ext uri="{BB962C8B-B14F-4D97-AF65-F5344CB8AC3E}">
        <p14:creationId xmlns:p14="http://schemas.microsoft.com/office/powerpoint/2010/main" val="27058287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2" name="Group 11">
            <a:extLst>
              <a:ext uri="{FF2B5EF4-FFF2-40B4-BE49-F238E27FC236}">
                <a16:creationId xmlns:a16="http://schemas.microsoft.com/office/drawing/2014/main" id="{8D0E03C4-C87A-7B88-3086-E08DF6B8591A}"/>
              </a:ext>
            </a:extLst>
          </p:cNvPr>
          <p:cNvGrpSpPr/>
          <p:nvPr/>
        </p:nvGrpSpPr>
        <p:grpSpPr>
          <a:xfrm>
            <a:off x="2653076" y="2637728"/>
            <a:ext cx="6467040" cy="2777400"/>
            <a:chOff x="2653076" y="2637728"/>
            <a:chExt cx="6467040" cy="277740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10"/>
                <a:stretch>
                  <a:fillRect/>
                </a:stretch>
              </p:blipFill>
              <p:spPr>
                <a:xfrm>
                  <a:off x="2927036" y="3342968"/>
                  <a:ext cx="677520" cy="147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37738649-A5FA-4457-CD5C-D0B5599591FE}"/>
                    </a:ext>
                  </a:extLst>
                </p14:cNvPr>
                <p14:cNvContentPartPr/>
                <p14:nvPr/>
              </p14:nvContentPartPr>
              <p14:xfrm>
                <a:off x="2653076" y="2637728"/>
                <a:ext cx="447480" cy="544320"/>
              </p14:xfrm>
            </p:contentPart>
          </mc:Choice>
          <mc:Fallback xmlns="">
            <p:pic>
              <p:nvPicPr>
                <p:cNvPr id="11" name="Ink 10">
                  <a:extLst>
                    <a:ext uri="{FF2B5EF4-FFF2-40B4-BE49-F238E27FC236}">
                      <a16:creationId xmlns:a16="http://schemas.microsoft.com/office/drawing/2014/main" id="{37738649-A5FA-4457-CD5C-D0B5599591FE}"/>
                    </a:ext>
                  </a:extLst>
                </p:cNvPr>
                <p:cNvPicPr/>
                <p:nvPr/>
              </p:nvPicPr>
              <p:blipFill>
                <a:blip r:embed="rId12"/>
                <a:stretch>
                  <a:fillRect/>
                </a:stretch>
              </p:blipFill>
              <p:spPr>
                <a:xfrm>
                  <a:off x="2644436" y="2629088"/>
                  <a:ext cx="465120" cy="56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1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1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1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2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22"/>
                <a:stretch>
                  <a:fillRect/>
                </a:stretch>
              </p:blipFill>
              <p:spPr>
                <a:xfrm>
                  <a:off x="9308396" y="3368168"/>
                  <a:ext cx="83520" cy="278640"/>
                </a:xfrm>
                <a:prstGeom prst="rect">
                  <a:avLst/>
                </a:prstGeom>
              </p:spPr>
            </p:pic>
          </mc:Fallback>
        </mc:AlternateContent>
      </p:grpSp>
    </p:spTree>
    <p:extLst>
      <p:ext uri="{BB962C8B-B14F-4D97-AF65-F5344CB8AC3E}">
        <p14:creationId xmlns:p14="http://schemas.microsoft.com/office/powerpoint/2010/main" val="74767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0" fill="hold"/>
                                        <p:tgtEl>
                                          <p:spTgt spid="1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19EC2-595F-CFEA-7790-83C338D93B0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9D31F43E-2FB1-7942-A5CC-2388D280C0DC}"/>
              </a:ext>
            </a:extLst>
          </p:cNvPr>
          <p:cNvSpPr>
            <a:spLocks noGrp="1"/>
          </p:cNvSpPr>
          <p:nvPr>
            <p:ph idx="1"/>
          </p:nvPr>
        </p:nvSpPr>
        <p:spPr/>
        <p:txBody>
          <a:bodyPr/>
          <a:lstStyle/>
          <a:p>
            <a:r>
              <a:rPr lang="en-US" dirty="0"/>
              <a:t>The NDE and the NIE are complements in that they pick up on different parts of the total effect</a:t>
            </a:r>
          </a:p>
          <a:p>
            <a:endParaRPr lang="en-US" dirty="0"/>
          </a:p>
          <a:p>
            <a:r>
              <a:rPr lang="en-US" dirty="0"/>
              <a:t>Pearl: “Semantically, NDE measures the portion of the total effect that would be transmitted to Y absent M’s ability to respond to X, while NIE measures the portion transmitted absent Y ’s ability to respond to changes in X, except those transmitted through M.”</a:t>
            </a:r>
          </a:p>
        </p:txBody>
      </p:sp>
    </p:spTree>
    <p:extLst>
      <p:ext uri="{BB962C8B-B14F-4D97-AF65-F5344CB8AC3E}">
        <p14:creationId xmlns:p14="http://schemas.microsoft.com/office/powerpoint/2010/main" val="239427612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fontScale="92500" lnSpcReduction="20000"/>
          </a:bodyPr>
          <a:lstStyle/>
          <a:p>
            <a:r>
              <a:rPr lang="en-US" dirty="0"/>
              <a:t>There are additional causal </a:t>
            </a:r>
            <a:r>
              <a:rPr lang="en-US" dirty="0" err="1"/>
              <a:t>estimands</a:t>
            </a:r>
            <a:r>
              <a:rPr lang="en-US" dirty="0"/>
              <a:t> that can be explored</a:t>
            </a:r>
          </a:p>
          <a:p>
            <a:endParaRPr lang="en-US" dirty="0"/>
          </a:p>
          <a:p>
            <a:r>
              <a:rPr lang="en-US" dirty="0"/>
              <a:t>Effect of treatment X on outcome Y while holding mediator M constant at the value that it would have achieved under the treatment condition</a:t>
            </a:r>
          </a:p>
          <a:p>
            <a:endParaRPr lang="en-US" dirty="0"/>
          </a:p>
          <a:p>
            <a:r>
              <a:rPr lang="en-US" dirty="0"/>
              <a:t>Natural direct effect – treated (NDE_1)</a:t>
            </a:r>
          </a:p>
          <a:p>
            <a:pPr lvl="1"/>
            <a:r>
              <a:rPr lang="en-US" dirty="0"/>
              <a:t>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for each unit </a:t>
            </a:r>
            <a:r>
              <a:rPr lang="en-US" dirty="0" err="1"/>
              <a:t>i</a:t>
            </a:r>
            <a:endParaRPr lang="en-US" dirty="0"/>
          </a:p>
          <a:p>
            <a:pPr lvl="1"/>
            <a:r>
              <a:rPr lang="en-US" dirty="0"/>
              <a:t>Summing over these differences gives average total 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Average NDE (ANDE)</a:t>
            </a:r>
          </a:p>
          <a:p>
            <a:endParaRPr lang="en-US" dirty="0"/>
          </a:p>
          <a:p>
            <a:endParaRPr lang="en-US" dirty="0"/>
          </a:p>
          <a:p>
            <a:endParaRPr lang="en-US" dirty="0"/>
          </a:p>
        </p:txBody>
      </p:sp>
    </p:spTree>
    <p:extLst>
      <p:ext uri="{BB962C8B-B14F-4D97-AF65-F5344CB8AC3E}">
        <p14:creationId xmlns:p14="http://schemas.microsoft.com/office/powerpoint/2010/main" val="15675144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a:bodyPr>
          <a:lstStyle/>
          <a:p>
            <a:r>
              <a:rPr lang="en-US" dirty="0"/>
              <a:t>The natural direct effect (treated) is very similar to the natural direct effect, except that it considers the changes from switching X from control to treatment, while holding the mediator M constant at the value that it would have achieved under the treatment condition</a:t>
            </a:r>
          </a:p>
          <a:p>
            <a:endParaRPr lang="en-US" dirty="0"/>
          </a:p>
          <a:p>
            <a:r>
              <a:rPr lang="en-US" dirty="0"/>
              <a:t>In the absence of an X-M interaction, the total direct effect (NED_1) and the pure natural direct effect (NED_0) will be </a:t>
            </a:r>
            <a:r>
              <a:rPr lang="en-US" i="1" dirty="0"/>
              <a:t>identical</a:t>
            </a:r>
            <a:r>
              <a:rPr lang="en-US" dirty="0"/>
              <a:t> </a:t>
            </a:r>
          </a:p>
          <a:p>
            <a:endParaRPr lang="en-US" dirty="0"/>
          </a:p>
          <a:p>
            <a:endParaRPr lang="en-US" i="1" dirty="0"/>
          </a:p>
          <a:p>
            <a:endParaRPr lang="en-US" dirty="0"/>
          </a:p>
          <a:p>
            <a:endParaRPr lang="en-US" dirty="0"/>
          </a:p>
        </p:txBody>
      </p:sp>
    </p:spTree>
    <p:extLst>
      <p:ext uri="{BB962C8B-B14F-4D97-AF65-F5344CB8AC3E}">
        <p14:creationId xmlns:p14="http://schemas.microsoft.com/office/powerpoint/2010/main" val="40490281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CEBB-D4C1-4795-338D-313E33E3326F}"/>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5757490F-84E7-F192-136E-45C642246961}"/>
              </a:ext>
            </a:extLst>
          </p:cNvPr>
          <p:cNvSpPr>
            <a:spLocks noGrp="1"/>
          </p:cNvSpPr>
          <p:nvPr>
            <p:ph idx="1"/>
          </p:nvPr>
        </p:nvSpPr>
        <p:spPr>
          <a:xfrm>
            <a:off x="913795" y="2076450"/>
            <a:ext cx="10353762" cy="4171950"/>
          </a:xfrm>
        </p:spPr>
        <p:txBody>
          <a:bodyPr>
            <a:normAutofit/>
          </a:bodyPr>
          <a:lstStyle/>
          <a:p>
            <a:endParaRPr lang="en-US" dirty="0"/>
          </a:p>
          <a:p>
            <a:r>
              <a:rPr lang="en-US" dirty="0"/>
              <a:t>The “total” label was chosen based on a particular decomposition of the total effect into a pure natural direct effect and a total indirect effect</a:t>
            </a:r>
          </a:p>
          <a:p>
            <a:endParaRPr lang="en-US" dirty="0"/>
          </a:p>
          <a:p>
            <a:r>
              <a:rPr lang="en-US" dirty="0"/>
              <a:t>Other authors (including me) avoid the term total indirect effect because it is confusing that it is a part of the total effect (hence the total label appears twice for different effects)</a:t>
            </a:r>
          </a:p>
        </p:txBody>
      </p:sp>
    </p:spTree>
    <p:extLst>
      <p:ext uri="{BB962C8B-B14F-4D97-AF65-F5344CB8AC3E}">
        <p14:creationId xmlns:p14="http://schemas.microsoft.com/office/powerpoint/2010/main" val="40808841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4"/>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6"/>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8"/>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0"/>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2"/>
                <a:stretch>
                  <a:fillRect/>
                </a:stretch>
              </p:blipFill>
              <p:spPr>
                <a:xfrm>
                  <a:off x="6590110" y="3465929"/>
                  <a:ext cx="1419120" cy="1139400"/>
                </a:xfrm>
                <a:prstGeom prst="rect">
                  <a:avLst/>
                </a:prstGeom>
              </p:spPr>
            </p:pic>
          </mc:Fallback>
        </mc:AlternateContent>
      </p:grpSp>
      <p:grpSp>
        <p:nvGrpSpPr>
          <p:cNvPr id="8" name="Group 7">
            <a:extLst>
              <a:ext uri="{FF2B5EF4-FFF2-40B4-BE49-F238E27FC236}">
                <a16:creationId xmlns:a16="http://schemas.microsoft.com/office/drawing/2014/main" id="{490F39F3-157E-7D38-ECD9-120C9CA61E52}"/>
              </a:ext>
            </a:extLst>
          </p:cNvPr>
          <p:cNvGrpSpPr/>
          <p:nvPr/>
        </p:nvGrpSpPr>
        <p:grpSpPr>
          <a:xfrm>
            <a:off x="7570220" y="2570628"/>
            <a:ext cx="1272145" cy="708612"/>
            <a:chOff x="7570220" y="2570628"/>
            <a:chExt cx="1272145" cy="708612"/>
          </a:xfrm>
        </p:grpSpPr>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1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16"/>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 name="Ink 4">
                  <a:extLst>
                    <a:ext uri="{FF2B5EF4-FFF2-40B4-BE49-F238E27FC236}">
                      <a16:creationId xmlns:a16="http://schemas.microsoft.com/office/drawing/2014/main" id="{8BABC2C9-77F5-C984-A8A2-34A9813898B6}"/>
                    </a:ext>
                  </a:extLst>
                </p14:cNvPr>
                <p14:cNvContentPartPr/>
                <p14:nvPr/>
              </p14:nvContentPartPr>
              <p14:xfrm>
                <a:off x="8387908" y="2990880"/>
                <a:ext cx="51840" cy="288360"/>
              </p14:xfrm>
            </p:contentPart>
          </mc:Choice>
          <mc:Fallback xmlns="">
            <p:pic>
              <p:nvPicPr>
                <p:cNvPr id="5" name="Ink 4">
                  <a:extLst>
                    <a:ext uri="{FF2B5EF4-FFF2-40B4-BE49-F238E27FC236}">
                      <a16:creationId xmlns:a16="http://schemas.microsoft.com/office/drawing/2014/main" id="{8BABC2C9-77F5-C984-A8A2-34A9813898B6}"/>
                    </a:ext>
                  </a:extLst>
                </p:cNvPr>
                <p:cNvPicPr/>
                <p:nvPr/>
              </p:nvPicPr>
              <p:blipFill>
                <a:blip r:embed="rId18"/>
                <a:stretch>
                  <a:fillRect/>
                </a:stretch>
              </p:blipFill>
              <p:spPr>
                <a:xfrm>
                  <a:off x="8379268" y="2981880"/>
                  <a:ext cx="69480" cy="306000"/>
                </a:xfrm>
                <a:prstGeom prst="rect">
                  <a:avLst/>
                </a:prstGeom>
              </p:spPr>
            </p:pic>
          </mc:Fallback>
        </mc:AlternateContent>
      </p:grpSp>
    </p:spTree>
    <p:extLst>
      <p:ext uri="{BB962C8B-B14F-4D97-AF65-F5344CB8AC3E}">
        <p14:creationId xmlns:p14="http://schemas.microsoft.com/office/powerpoint/2010/main" val="57068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AA71-DA32-0441-9B81-8825E33700CB}"/>
              </a:ext>
            </a:extLst>
          </p:cNvPr>
          <p:cNvSpPr>
            <a:spLocks noGrp="1"/>
          </p:cNvSpPr>
          <p:nvPr>
            <p:ph type="title"/>
          </p:nvPr>
        </p:nvSpPr>
        <p:spPr/>
        <p:txBody>
          <a:bodyPr/>
          <a:lstStyle/>
          <a:p>
            <a:r>
              <a:rPr lang="en-US" noProof="0" dirty="0"/>
              <a:t>Statistical mediation</a:t>
            </a:r>
          </a:p>
        </p:txBody>
      </p:sp>
      <p:pic>
        <p:nvPicPr>
          <p:cNvPr id="5" name="Picture 4">
            <a:extLst>
              <a:ext uri="{FF2B5EF4-FFF2-40B4-BE49-F238E27FC236}">
                <a16:creationId xmlns:a16="http://schemas.microsoft.com/office/drawing/2014/main" id="{3B860B8C-DEB5-97D3-FD88-D941142A8DCF}"/>
              </a:ext>
            </a:extLst>
          </p:cNvPr>
          <p:cNvPicPr>
            <a:picLocks noChangeAspect="1"/>
          </p:cNvPicPr>
          <p:nvPr/>
        </p:nvPicPr>
        <p:blipFill>
          <a:blip r:embed="rId3"/>
          <a:stretch>
            <a:fillRect/>
          </a:stretch>
        </p:blipFill>
        <p:spPr>
          <a:xfrm>
            <a:off x="1329422" y="2542301"/>
            <a:ext cx="9410995" cy="2286177"/>
          </a:xfrm>
          <a:prstGeom prst="rect">
            <a:avLst/>
          </a:prstGeom>
        </p:spPr>
      </p:pic>
    </p:spTree>
    <p:extLst>
      <p:ext uri="{BB962C8B-B14F-4D97-AF65-F5344CB8AC3E}">
        <p14:creationId xmlns:p14="http://schemas.microsoft.com/office/powerpoint/2010/main" val="15735533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fontScale="92500" lnSpcReduction="10000"/>
          </a:bodyPr>
          <a:lstStyle/>
          <a:p>
            <a:r>
              <a:rPr lang="en-US" dirty="0"/>
              <a:t>Finally, we can consider an alternative version of the NIE, in which the treatment is held constant at the treated level</a:t>
            </a:r>
          </a:p>
          <a:p>
            <a:endParaRPr lang="en-US" dirty="0"/>
          </a:p>
          <a:p>
            <a:r>
              <a:rPr lang="en-US" dirty="0"/>
              <a:t>Natural indirect effect - treated (NIE)</a:t>
            </a:r>
          </a:p>
          <a:p>
            <a:pPr lvl="1"/>
            <a:r>
              <a:rPr lang="en-US" dirty="0"/>
              <a:t>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16423566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a:bodyPr>
          <a:lstStyle/>
          <a:p>
            <a:r>
              <a:rPr lang="en-US" dirty="0"/>
              <a:t>This is again identical to the NIE with the only exception that the mediator is switched from the potential outcomes with and without treatment, while holding treatment constant at the level of the treated</a:t>
            </a:r>
          </a:p>
          <a:p>
            <a:endParaRPr lang="en-US" dirty="0"/>
          </a:p>
          <a:p>
            <a:r>
              <a:rPr lang="en-US" dirty="0"/>
              <a:t>Without an interaction effect the two versions of the NIE, NIE(0) and NIE(1), or NIE (Control), and NIE (treatment) are identical</a:t>
            </a:r>
            <a:br>
              <a:rPr lang="en-US" dirty="0"/>
            </a:br>
            <a:endParaRPr lang="en-US" dirty="0"/>
          </a:p>
          <a:p>
            <a:endParaRPr lang="en-US" dirty="0"/>
          </a:p>
        </p:txBody>
      </p:sp>
    </p:spTree>
    <p:extLst>
      <p:ext uri="{BB962C8B-B14F-4D97-AF65-F5344CB8AC3E}">
        <p14:creationId xmlns:p14="http://schemas.microsoft.com/office/powerpoint/2010/main" val="12348221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1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12"/>
                <a:stretch>
                  <a:fillRect/>
                </a:stretch>
              </p:blipFill>
              <p:spPr>
                <a:xfrm>
                  <a:off x="9308396" y="3368168"/>
                  <a:ext cx="83520" cy="278640"/>
                </a:xfrm>
                <a:prstGeom prst="rect">
                  <a:avLst/>
                </a:prstGeom>
              </p:spPr>
            </p:pic>
          </mc:Fallback>
        </mc:AlternateContent>
      </p:grpSp>
      <p:grpSp>
        <p:nvGrpSpPr>
          <p:cNvPr id="20" name="Group 19">
            <a:extLst>
              <a:ext uri="{FF2B5EF4-FFF2-40B4-BE49-F238E27FC236}">
                <a16:creationId xmlns:a16="http://schemas.microsoft.com/office/drawing/2014/main" id="{E2CAFDD7-43BF-C292-E57B-4C62E8AF364E}"/>
              </a:ext>
            </a:extLst>
          </p:cNvPr>
          <p:cNvGrpSpPr/>
          <p:nvPr/>
        </p:nvGrpSpPr>
        <p:grpSpPr>
          <a:xfrm>
            <a:off x="2935676" y="2668831"/>
            <a:ext cx="6184440" cy="2746297"/>
            <a:chOff x="2935676" y="2668831"/>
            <a:chExt cx="6184440" cy="2746297"/>
          </a:xfrm>
        </p:grpSpPr>
        <p:grpSp>
          <p:nvGrpSpPr>
            <p:cNvPr id="12" name="Group 11">
              <a:extLst>
                <a:ext uri="{FF2B5EF4-FFF2-40B4-BE49-F238E27FC236}">
                  <a16:creationId xmlns:a16="http://schemas.microsoft.com/office/drawing/2014/main" id="{8D0E03C4-C87A-7B88-3086-E08DF6B8591A}"/>
                </a:ext>
              </a:extLst>
            </p:cNvPr>
            <p:cNvGrpSpPr/>
            <p:nvPr/>
          </p:nvGrpSpPr>
          <p:grpSpPr>
            <a:xfrm>
              <a:off x="2935676" y="2772368"/>
              <a:ext cx="6184440" cy="2642760"/>
              <a:chOff x="2935676" y="2772368"/>
              <a:chExt cx="6184440" cy="2642760"/>
            </a:xfrm>
          </p:grpSpPr>
          <mc:AlternateContent xmlns:mc="http://schemas.openxmlformats.org/markup-compatibility/2006" xmlns:p14="http://schemas.microsoft.com/office/powerpoint/2010/main">
            <mc:Choice Requires="p14">
              <p:contentPart p14:bwMode="auto" r:id="rId1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1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1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1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20"/>
                  <a:stretch>
                    <a:fillRect/>
                  </a:stretch>
                </p:blipFill>
                <p:spPr>
                  <a:xfrm>
                    <a:off x="2927036" y="3342968"/>
                    <a:ext cx="677520" cy="147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7" name="Ink 6">
                  <a:extLst>
                    <a:ext uri="{FF2B5EF4-FFF2-40B4-BE49-F238E27FC236}">
                      <a16:creationId xmlns:a16="http://schemas.microsoft.com/office/drawing/2014/main" id="{331A6E26-40FA-1BDC-E428-B409978424A3}"/>
                    </a:ext>
                  </a:extLst>
                </p14:cNvPr>
                <p14:cNvContentPartPr/>
                <p14:nvPr/>
              </p14:nvContentPartPr>
              <p14:xfrm>
                <a:off x="2964039" y="2668831"/>
                <a:ext cx="119880" cy="588240"/>
              </p14:xfrm>
            </p:contentPart>
          </mc:Choice>
          <mc:Fallback xmlns="">
            <p:pic>
              <p:nvPicPr>
                <p:cNvPr id="7" name="Ink 6">
                  <a:extLst>
                    <a:ext uri="{FF2B5EF4-FFF2-40B4-BE49-F238E27FC236}">
                      <a16:creationId xmlns:a16="http://schemas.microsoft.com/office/drawing/2014/main" id="{331A6E26-40FA-1BDC-E428-B409978424A3}"/>
                    </a:ext>
                  </a:extLst>
                </p:cNvPr>
                <p:cNvPicPr/>
                <p:nvPr/>
              </p:nvPicPr>
              <p:blipFill>
                <a:blip r:embed="rId22"/>
                <a:stretch>
                  <a:fillRect/>
                </a:stretch>
              </p:blipFill>
              <p:spPr>
                <a:xfrm>
                  <a:off x="2955399" y="2660191"/>
                  <a:ext cx="137520" cy="605880"/>
                </a:xfrm>
                <a:prstGeom prst="rect">
                  <a:avLst/>
                </a:prstGeom>
              </p:spPr>
            </p:pic>
          </mc:Fallback>
        </mc:AlternateContent>
      </p:grpSp>
    </p:spTree>
    <p:extLst>
      <p:ext uri="{BB962C8B-B14F-4D97-AF65-F5344CB8AC3E}">
        <p14:creationId xmlns:p14="http://schemas.microsoft.com/office/powerpoint/2010/main" val="23476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0CD38-1B19-468D-C0C0-F5F025F826F1}"/>
              </a:ext>
            </a:extLst>
          </p:cNvPr>
          <p:cNvSpPr>
            <a:spLocks noGrp="1"/>
          </p:cNvSpPr>
          <p:nvPr>
            <p:ph type="title"/>
          </p:nvPr>
        </p:nvSpPr>
        <p:spPr/>
        <p:txBody>
          <a:bodyPr/>
          <a:lstStyle/>
          <a:p>
            <a:r>
              <a:rPr lang="en-US" dirty="0"/>
              <a:t>CDE and NDE</a:t>
            </a:r>
          </a:p>
        </p:txBody>
      </p:sp>
      <p:sp>
        <p:nvSpPr>
          <p:cNvPr id="3" name="Content Placeholder 2">
            <a:extLst>
              <a:ext uri="{FF2B5EF4-FFF2-40B4-BE49-F238E27FC236}">
                <a16:creationId xmlns:a16="http://schemas.microsoft.com/office/drawing/2014/main" id="{754E99EB-95E5-C81C-B103-BE5638E92306}"/>
              </a:ext>
            </a:extLst>
          </p:cNvPr>
          <p:cNvSpPr>
            <a:spLocks noGrp="1"/>
          </p:cNvSpPr>
          <p:nvPr>
            <p:ph idx="1"/>
          </p:nvPr>
        </p:nvSpPr>
        <p:spPr>
          <a:xfrm>
            <a:off x="913795" y="1766047"/>
            <a:ext cx="10353762" cy="4993341"/>
          </a:xfrm>
        </p:spPr>
        <p:txBody>
          <a:bodyPr>
            <a:normAutofit fontScale="92500" lnSpcReduction="10000"/>
          </a:bodyPr>
          <a:lstStyle/>
          <a:p>
            <a:r>
              <a:rPr lang="es-ES" dirty="0"/>
              <a:t>CDE</a:t>
            </a:r>
            <a:r>
              <a:rPr lang="es-ES" baseline="-25000" dirty="0"/>
              <a:t>M=M0 </a:t>
            </a:r>
            <a:r>
              <a:rPr lang="es-ES" dirty="0"/>
              <a:t>​= Y</a:t>
            </a:r>
            <a:r>
              <a:rPr lang="es-ES" baseline="-25000" dirty="0"/>
              <a:t>1M0</a:t>
            </a:r>
            <a:r>
              <a:rPr lang="es-ES" dirty="0"/>
              <a:t>-Y</a:t>
            </a:r>
            <a:r>
              <a:rPr lang="es-ES" baseline="-25000" dirty="0"/>
              <a:t>0M0 </a:t>
            </a:r>
            <a:r>
              <a:rPr lang="es-ES" dirty="0"/>
              <a:t>= NDE0</a:t>
            </a:r>
            <a:br>
              <a:rPr lang="es-ES" dirty="0"/>
            </a:br>
            <a:endParaRPr lang="es-ES" dirty="0"/>
          </a:p>
          <a:p>
            <a:r>
              <a:rPr lang="es-ES" dirty="0"/>
              <a:t>CDE</a:t>
            </a:r>
            <a:r>
              <a:rPr lang="es-ES" baseline="-25000" dirty="0"/>
              <a:t>M=M1 </a:t>
            </a:r>
            <a:r>
              <a:rPr lang="es-ES" dirty="0"/>
              <a:t>​= Y</a:t>
            </a:r>
            <a:r>
              <a:rPr lang="es-ES" baseline="-25000" dirty="0"/>
              <a:t>1M1</a:t>
            </a:r>
            <a:r>
              <a:rPr lang="es-ES" dirty="0"/>
              <a:t>-Y</a:t>
            </a:r>
            <a:r>
              <a:rPr lang="es-ES" baseline="-25000" dirty="0"/>
              <a:t>0M1 </a:t>
            </a:r>
            <a:r>
              <a:rPr lang="es-ES" dirty="0"/>
              <a:t>= NDE1</a:t>
            </a:r>
          </a:p>
          <a:p>
            <a:endParaRPr lang="es-ES" dirty="0"/>
          </a:p>
          <a:p>
            <a:endParaRPr lang="es-ES" dirty="0"/>
          </a:p>
          <a:p>
            <a:r>
              <a:rPr lang="en-US" dirty="0"/>
              <a:t>This equivalence arises because the NDE inherently fixes M at its natural value under one of the X conditions, which is exactly what we do when we calculate the CDE at the predicted mediator values for those same conditions.</a:t>
            </a:r>
          </a:p>
          <a:p>
            <a:endParaRPr lang="en-US" dirty="0"/>
          </a:p>
          <a:p>
            <a:r>
              <a:rPr lang="en-US" dirty="0"/>
              <a:t>This also implies that we can obtain the natural direct effects by regular regression analysis through evaluation of conditional effects at the means of M under treatment and control</a:t>
            </a:r>
            <a:endParaRPr lang="es-ES" dirty="0"/>
          </a:p>
        </p:txBody>
      </p:sp>
    </p:spTree>
    <p:extLst>
      <p:ext uri="{BB962C8B-B14F-4D97-AF65-F5344CB8AC3E}">
        <p14:creationId xmlns:p14="http://schemas.microsoft.com/office/powerpoint/2010/main" val="26245309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C909-CB18-AEF5-BB41-A9CF0226EEBE}"/>
              </a:ext>
            </a:extLst>
          </p:cNvPr>
          <p:cNvSpPr>
            <a:spLocks noGrp="1"/>
          </p:cNvSpPr>
          <p:nvPr>
            <p:ph type="title"/>
          </p:nvPr>
        </p:nvSpPr>
        <p:spPr/>
        <p:txBody>
          <a:bodyPr/>
          <a:lstStyle/>
          <a:p>
            <a:r>
              <a:rPr lang="en-US" dirty="0"/>
              <a:t>Terminology review</a:t>
            </a:r>
          </a:p>
        </p:txBody>
      </p:sp>
      <p:graphicFrame>
        <p:nvGraphicFramePr>
          <p:cNvPr id="4" name="Table 4">
            <a:extLst>
              <a:ext uri="{FF2B5EF4-FFF2-40B4-BE49-F238E27FC236}">
                <a16:creationId xmlns:a16="http://schemas.microsoft.com/office/drawing/2014/main" id="{BD72C71D-6C8B-51BB-4956-F403E36CB07B}"/>
              </a:ext>
            </a:extLst>
          </p:cNvPr>
          <p:cNvGraphicFramePr>
            <a:graphicFrameLocks noGrp="1"/>
          </p:cNvGraphicFramePr>
          <p:nvPr>
            <p:ph idx="1"/>
            <p:extLst>
              <p:ext uri="{D42A27DB-BD31-4B8C-83A1-F6EECF244321}">
                <p14:modId xmlns:p14="http://schemas.microsoft.com/office/powerpoint/2010/main" val="3812801584"/>
              </p:ext>
            </p:extLst>
          </p:nvPr>
        </p:nvGraphicFramePr>
        <p:xfrm>
          <a:off x="754954" y="2125981"/>
          <a:ext cx="10978074" cy="2865120"/>
        </p:xfrm>
        <a:graphic>
          <a:graphicData uri="http://schemas.openxmlformats.org/drawingml/2006/table">
            <a:tbl>
              <a:tblPr firstRow="1" bandRow="1">
                <a:tableStyleId>{073A0DAA-6AF3-43AB-8588-CEC1D06C72B9}</a:tableStyleId>
              </a:tblPr>
              <a:tblGrid>
                <a:gridCol w="907421">
                  <a:extLst>
                    <a:ext uri="{9D8B030D-6E8A-4147-A177-3AD203B41FA5}">
                      <a16:colId xmlns:a16="http://schemas.microsoft.com/office/drawing/2014/main" val="3992840704"/>
                    </a:ext>
                  </a:extLst>
                </a:gridCol>
                <a:gridCol w="1351955">
                  <a:extLst>
                    <a:ext uri="{9D8B030D-6E8A-4147-A177-3AD203B41FA5}">
                      <a16:colId xmlns:a16="http://schemas.microsoft.com/office/drawing/2014/main" val="4068365742"/>
                    </a:ext>
                  </a:extLst>
                </a:gridCol>
                <a:gridCol w="2546498">
                  <a:extLst>
                    <a:ext uri="{9D8B030D-6E8A-4147-A177-3AD203B41FA5}">
                      <a16:colId xmlns:a16="http://schemas.microsoft.com/office/drawing/2014/main" val="1747630322"/>
                    </a:ext>
                  </a:extLst>
                </a:gridCol>
                <a:gridCol w="2950535">
                  <a:extLst>
                    <a:ext uri="{9D8B030D-6E8A-4147-A177-3AD203B41FA5}">
                      <a16:colId xmlns:a16="http://schemas.microsoft.com/office/drawing/2014/main" val="3298447179"/>
                    </a:ext>
                  </a:extLst>
                </a:gridCol>
                <a:gridCol w="3221665">
                  <a:extLst>
                    <a:ext uri="{9D8B030D-6E8A-4147-A177-3AD203B41FA5}">
                      <a16:colId xmlns:a16="http://schemas.microsoft.com/office/drawing/2014/main" val="689466746"/>
                    </a:ext>
                  </a:extLst>
                </a:gridCol>
              </a:tblGrid>
              <a:tr h="370840">
                <a:tc>
                  <a:txBody>
                    <a:bodyPr/>
                    <a:lstStyle/>
                    <a:p>
                      <a:endParaRPr lang="en-US" dirty="0"/>
                    </a:p>
                  </a:txBody>
                  <a:tcPr/>
                </a:tc>
                <a:tc>
                  <a:txBody>
                    <a:bodyPr/>
                    <a:lstStyle/>
                    <a:p>
                      <a:r>
                        <a:rPr lang="en-US" dirty="0"/>
                        <a:t>Potential outcomes</a:t>
                      </a:r>
                    </a:p>
                  </a:txBody>
                  <a:tcPr/>
                </a:tc>
                <a:tc>
                  <a:txBody>
                    <a:bodyPr/>
                    <a:lstStyle/>
                    <a:p>
                      <a:r>
                        <a:rPr lang="en-US" dirty="0"/>
                        <a:t>Pearl</a:t>
                      </a:r>
                    </a:p>
                  </a:txBody>
                  <a:tcPr/>
                </a:tc>
                <a:tc>
                  <a:txBody>
                    <a:bodyPr/>
                    <a:lstStyle/>
                    <a:p>
                      <a:r>
                        <a:rPr lang="en-US" dirty="0"/>
                        <a:t>Robins</a:t>
                      </a:r>
                    </a:p>
                  </a:txBody>
                  <a:tcPr/>
                </a:tc>
                <a:tc>
                  <a:txBody>
                    <a:bodyPr/>
                    <a:lstStyle/>
                    <a:p>
                      <a:r>
                        <a:rPr lang="en-US" dirty="0"/>
                        <a:t>Imai (mediation)</a:t>
                      </a:r>
                    </a:p>
                  </a:txBody>
                  <a:tcPr/>
                </a:tc>
                <a:extLst>
                  <a:ext uri="{0D108BD9-81ED-4DB2-BD59-A6C34878D82A}">
                    <a16:rowId xmlns:a16="http://schemas.microsoft.com/office/drawing/2014/main" val="2584547027"/>
                  </a:ext>
                </a:extLst>
              </a:tr>
              <a:tr h="370840">
                <a:tc>
                  <a:txBody>
                    <a:bodyPr/>
                    <a:lstStyle/>
                    <a:p>
                      <a:r>
                        <a:rPr lang="en-US" dirty="0"/>
                        <a:t>CDE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endParaRPr lang="en-US" baseline="-45000" dirty="0"/>
                    </a:p>
                  </a:txBody>
                  <a:tcPr/>
                </a:tc>
                <a:tc>
                  <a:txBody>
                    <a:bodyPr/>
                    <a:lstStyle/>
                    <a:p>
                      <a:r>
                        <a:rPr lang="en-US" dirty="0"/>
                        <a:t>Controlled direct effect</a:t>
                      </a:r>
                    </a:p>
                  </a:txBody>
                  <a:tcPr/>
                </a:tc>
                <a:tc>
                  <a:txBody>
                    <a:bodyPr/>
                    <a:lstStyle/>
                    <a:p>
                      <a:r>
                        <a:rPr lang="en-US" dirty="0"/>
                        <a:t>Controlled direct effect</a:t>
                      </a:r>
                    </a:p>
                  </a:txBody>
                  <a:tcPr/>
                </a:tc>
                <a:tc>
                  <a:txBody>
                    <a:bodyPr/>
                    <a:lstStyle/>
                    <a:p>
                      <a:r>
                        <a:rPr lang="en-US" dirty="0"/>
                        <a:t>Controlled direct effect</a:t>
                      </a:r>
                    </a:p>
                  </a:txBody>
                  <a:tcPr/>
                </a:tc>
                <a:extLst>
                  <a:ext uri="{0D108BD9-81ED-4DB2-BD59-A6C34878D82A}">
                    <a16:rowId xmlns:a16="http://schemas.microsoft.com/office/drawing/2014/main" val="3412811741"/>
                  </a:ext>
                </a:extLst>
              </a:tr>
              <a:tr h="370840">
                <a:tc>
                  <a:txBody>
                    <a:bodyPr/>
                    <a:lstStyle/>
                    <a:p>
                      <a:r>
                        <a:rPr lang="en-US" dirty="0"/>
                        <a:t>NDE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direct effect</a:t>
                      </a:r>
                    </a:p>
                  </a:txBody>
                  <a:tcPr/>
                </a:tc>
                <a:tc>
                  <a:txBody>
                    <a:bodyPr/>
                    <a:lstStyle/>
                    <a:p>
                      <a:r>
                        <a:rPr lang="en-US" dirty="0"/>
                        <a:t>Pure direct effect</a:t>
                      </a:r>
                    </a:p>
                  </a:txBody>
                  <a:tcPr/>
                </a:tc>
                <a:tc>
                  <a:txBody>
                    <a:bodyPr/>
                    <a:lstStyle/>
                    <a:p>
                      <a:r>
                        <a:rPr lang="en-US" dirty="0"/>
                        <a:t>Direct effect (control) </a:t>
                      </a:r>
                    </a:p>
                  </a:txBody>
                  <a:tcPr/>
                </a:tc>
                <a:extLst>
                  <a:ext uri="{0D108BD9-81ED-4DB2-BD59-A6C34878D82A}">
                    <a16:rowId xmlns:a16="http://schemas.microsoft.com/office/drawing/2014/main" val="165531129"/>
                  </a:ext>
                </a:extLst>
              </a:tr>
              <a:tr h="370840">
                <a:tc>
                  <a:txBody>
                    <a:bodyPr/>
                    <a:lstStyle/>
                    <a:p>
                      <a:r>
                        <a:rPr lang="en-US" dirty="0"/>
                        <a:t>TDE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a:t>
                      </a:r>
                      <a:endParaRPr lang="en-US" baseline="-45000" dirty="0"/>
                    </a:p>
                  </a:txBody>
                  <a:tcPr/>
                </a:tc>
                <a:tc>
                  <a:txBody>
                    <a:bodyPr/>
                    <a:lstStyle/>
                    <a:p>
                      <a:endParaRPr lang="en-US" dirty="0"/>
                    </a:p>
                  </a:txBody>
                  <a:tcPr/>
                </a:tc>
                <a:tc>
                  <a:txBody>
                    <a:bodyPr/>
                    <a:lstStyle/>
                    <a:p>
                      <a:r>
                        <a:rPr lang="en-US" dirty="0"/>
                        <a:t>Total direct effect</a:t>
                      </a:r>
                    </a:p>
                  </a:txBody>
                  <a:tcPr/>
                </a:tc>
                <a:tc>
                  <a:txBody>
                    <a:bodyPr/>
                    <a:lstStyle/>
                    <a:p>
                      <a:r>
                        <a:rPr lang="en-US" dirty="0"/>
                        <a:t>Direct effect (treated)</a:t>
                      </a:r>
                    </a:p>
                  </a:txBody>
                  <a:tcPr/>
                </a:tc>
                <a:extLst>
                  <a:ext uri="{0D108BD9-81ED-4DB2-BD59-A6C34878D82A}">
                    <a16:rowId xmlns:a16="http://schemas.microsoft.com/office/drawing/2014/main" val="4055184390"/>
                  </a:ext>
                </a:extLst>
              </a:tr>
              <a:tr h="370840">
                <a:tc>
                  <a:txBody>
                    <a:bodyPr/>
                    <a:lstStyle/>
                    <a:p>
                      <a:r>
                        <a:rPr lang="en-US" dirty="0"/>
                        <a:t>NIE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indirect effect</a:t>
                      </a:r>
                    </a:p>
                  </a:txBody>
                  <a:tcPr/>
                </a:tc>
                <a:tc>
                  <a:txBody>
                    <a:bodyPr/>
                    <a:lstStyle/>
                    <a:p>
                      <a:r>
                        <a:rPr lang="en-US" dirty="0"/>
                        <a:t>Pure indirect effect</a:t>
                      </a:r>
                    </a:p>
                  </a:txBody>
                  <a:tcPr/>
                </a:tc>
                <a:tc>
                  <a:txBody>
                    <a:bodyPr/>
                    <a:lstStyle/>
                    <a:p>
                      <a:r>
                        <a:rPr lang="en-US" dirty="0"/>
                        <a:t>Causal mediation effect (control)</a:t>
                      </a:r>
                    </a:p>
                  </a:txBody>
                  <a:tcPr/>
                </a:tc>
                <a:extLst>
                  <a:ext uri="{0D108BD9-81ED-4DB2-BD59-A6C34878D82A}">
                    <a16:rowId xmlns:a16="http://schemas.microsoft.com/office/drawing/2014/main" val="3388321498"/>
                  </a:ext>
                </a:extLst>
              </a:tr>
              <a:tr h="370840">
                <a:tc>
                  <a:txBody>
                    <a:bodyPr/>
                    <a:lstStyle/>
                    <a:p>
                      <a:r>
                        <a:rPr lang="en-US" dirty="0"/>
                        <a:t>TIE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endParaRPr lang="en-US" dirty="0"/>
                    </a:p>
                  </a:txBody>
                  <a:tcPr/>
                </a:tc>
                <a:tc>
                  <a:txBody>
                    <a:bodyPr/>
                    <a:lstStyle/>
                    <a:p>
                      <a:r>
                        <a:rPr lang="en-US" dirty="0"/>
                        <a:t>Total indirect effect</a:t>
                      </a:r>
                    </a:p>
                  </a:txBody>
                  <a:tcPr/>
                </a:tc>
                <a:tc>
                  <a:txBody>
                    <a:bodyPr/>
                    <a:lstStyle/>
                    <a:p>
                      <a:r>
                        <a:rPr lang="en-US" dirty="0"/>
                        <a:t>Causal mediation effect (treated)</a:t>
                      </a:r>
                    </a:p>
                  </a:txBody>
                  <a:tcPr/>
                </a:tc>
                <a:extLst>
                  <a:ext uri="{0D108BD9-81ED-4DB2-BD59-A6C34878D82A}">
                    <a16:rowId xmlns:a16="http://schemas.microsoft.com/office/drawing/2014/main" val="4201088493"/>
                  </a:ext>
                </a:extLst>
              </a:tr>
              <a:tr h="370840">
                <a:tc>
                  <a:txBody>
                    <a:bodyPr/>
                    <a:lstStyle/>
                    <a:p>
                      <a:r>
                        <a:rPr lang="en-US" dirty="0"/>
                        <a:t>TE</a:t>
                      </a:r>
                    </a:p>
                  </a:txBody>
                  <a:tcPr/>
                </a:tc>
                <a:tc>
                  <a:txBody>
                    <a:bodyPr/>
                    <a:lstStyle/>
                    <a:p>
                      <a:endParaRPr lang="en-US" dirty="0"/>
                    </a:p>
                  </a:txBody>
                  <a:tcPr/>
                </a:tc>
                <a:tc>
                  <a:txBody>
                    <a:bodyPr/>
                    <a:lstStyle/>
                    <a:p>
                      <a:r>
                        <a:rPr lang="en-US" dirty="0"/>
                        <a:t>Total effect</a:t>
                      </a:r>
                    </a:p>
                  </a:txBody>
                  <a:tcPr/>
                </a:tc>
                <a:tc>
                  <a:txBody>
                    <a:bodyPr/>
                    <a:lstStyle/>
                    <a:p>
                      <a:r>
                        <a:rPr lang="en-US" dirty="0"/>
                        <a:t>Total effect</a:t>
                      </a:r>
                    </a:p>
                  </a:txBody>
                  <a:tcPr/>
                </a:tc>
                <a:tc>
                  <a:txBody>
                    <a:bodyPr/>
                    <a:lstStyle/>
                    <a:p>
                      <a:r>
                        <a:rPr lang="en-US" dirty="0"/>
                        <a:t>Total effect</a:t>
                      </a:r>
                    </a:p>
                  </a:txBody>
                  <a:tcPr/>
                </a:tc>
                <a:extLst>
                  <a:ext uri="{0D108BD9-81ED-4DB2-BD59-A6C34878D82A}">
                    <a16:rowId xmlns:a16="http://schemas.microsoft.com/office/drawing/2014/main" val="3216958767"/>
                  </a:ext>
                </a:extLst>
              </a:tr>
            </a:tbl>
          </a:graphicData>
        </a:graphic>
      </p:graphicFrame>
    </p:spTree>
    <p:extLst>
      <p:ext uri="{BB962C8B-B14F-4D97-AF65-F5344CB8AC3E}">
        <p14:creationId xmlns:p14="http://schemas.microsoft.com/office/powerpoint/2010/main" val="41377909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lstStyle/>
          <a:p>
            <a:r>
              <a:rPr lang="en-US" dirty="0"/>
              <a:t>And finally, we have the total effect</a:t>
            </a:r>
          </a:p>
          <a:p>
            <a:endParaRPr lang="en-US" dirty="0"/>
          </a:p>
          <a:p>
            <a:r>
              <a:rPr lang="en-US" dirty="0"/>
              <a:t>Simply saying it is Y</a:t>
            </a:r>
            <a:r>
              <a:rPr lang="en-US" baseline="-25000" dirty="0"/>
              <a:t>1 </a:t>
            </a:r>
            <a:r>
              <a:rPr lang="en-US" dirty="0"/>
              <a:t>– Y</a:t>
            </a:r>
            <a:r>
              <a:rPr lang="en-US" baseline="-25000" dirty="0"/>
              <a:t>0 </a:t>
            </a:r>
            <a:r>
              <a:rPr lang="en-US" dirty="0"/>
              <a:t>does not truly align with the rest of the model</a:t>
            </a:r>
          </a:p>
          <a:p>
            <a:endParaRPr lang="en-US" dirty="0"/>
          </a:p>
          <a:p>
            <a:r>
              <a:rPr lang="en-US" dirty="0"/>
              <a:t>After all we defined the potential outcomes of Y to differ by both X </a:t>
            </a:r>
            <a:r>
              <a:rPr lang="en-US" i="1" dirty="0"/>
              <a:t>and </a:t>
            </a:r>
            <a:r>
              <a:rPr lang="en-US" dirty="0"/>
              <a:t>M, hence the total effect should also be defined taking both of these variables into account</a:t>
            </a:r>
          </a:p>
          <a:p>
            <a:endParaRPr lang="en-US" dirty="0"/>
          </a:p>
          <a:p>
            <a:endParaRPr lang="en-US" dirty="0"/>
          </a:p>
        </p:txBody>
      </p:sp>
    </p:spTree>
    <p:extLst>
      <p:ext uri="{BB962C8B-B14F-4D97-AF65-F5344CB8AC3E}">
        <p14:creationId xmlns:p14="http://schemas.microsoft.com/office/powerpoint/2010/main" val="205783913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endParaRPr lang="en-US" dirty="0"/>
          </a:p>
          <a:p>
            <a:r>
              <a:rPr lang="en-US" dirty="0"/>
              <a:t>Total effect (TE)</a:t>
            </a:r>
          </a:p>
          <a:p>
            <a:pPr lvl="1"/>
            <a:r>
              <a:rPr lang="en-US" dirty="0"/>
              <a:t>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total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Average TE (ATE)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39263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Conceptually, we are looking at the difference between everyone getting the treatment and obtaining a value on the mediator under treatment, versus everybody getting the control and obtaining the value of the mediator under the control</a:t>
            </a:r>
          </a:p>
          <a:p>
            <a:endParaRPr lang="en-US" dirty="0"/>
          </a:p>
          <a:p>
            <a:r>
              <a:rPr lang="en-US" dirty="0"/>
              <a:t>The effect of eating lemons versus not eating lemons on scurvy while allowing the mediator to take on any value that it would naturally take one for whichever treatment we are considering</a:t>
            </a:r>
          </a:p>
          <a:p>
            <a:endParaRPr lang="en-US" dirty="0"/>
          </a:p>
          <a:p>
            <a:endParaRPr lang="en-US" dirty="0"/>
          </a:p>
        </p:txBody>
      </p:sp>
    </p:spTree>
    <p:extLst>
      <p:ext uri="{BB962C8B-B14F-4D97-AF65-F5344CB8AC3E}">
        <p14:creationId xmlns:p14="http://schemas.microsoft.com/office/powerpoint/2010/main" val="12265624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The difference between treated and control while allowing the mediator value to run its natural course</a:t>
            </a:r>
          </a:p>
          <a:p>
            <a:endParaRPr lang="en-US" dirty="0"/>
          </a:p>
          <a:p>
            <a:endParaRPr lang="en-US" dirty="0"/>
          </a:p>
        </p:txBody>
      </p:sp>
    </p:spTree>
    <p:extLst>
      <p:ext uri="{BB962C8B-B14F-4D97-AF65-F5344CB8AC3E}">
        <p14:creationId xmlns:p14="http://schemas.microsoft.com/office/powerpoint/2010/main" val="51626381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Interestingly, the total effect can also be decomposed using the definitions of the natural direct and indirect effects we just learned</a:t>
            </a:r>
          </a:p>
          <a:p>
            <a:endParaRPr lang="en-US" dirty="0"/>
          </a:p>
          <a:p>
            <a:r>
              <a:rPr lang="en-US" dirty="0"/>
              <a:t>The decomposition uses the mathematical concept of the camel principle (adding and subtracting the same thing from an equation)</a:t>
            </a:r>
          </a:p>
          <a:p>
            <a:endParaRPr lang="en-US" dirty="0"/>
          </a:p>
          <a:p>
            <a:endParaRPr lang="en-US" dirty="0"/>
          </a:p>
        </p:txBody>
      </p:sp>
    </p:spTree>
    <p:extLst>
      <p:ext uri="{BB962C8B-B14F-4D97-AF65-F5344CB8AC3E}">
        <p14:creationId xmlns:p14="http://schemas.microsoft.com/office/powerpoint/2010/main" val="4283222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ED66-5B35-BE76-CD0D-1E1A36C59DFE}"/>
              </a:ext>
            </a:extLst>
          </p:cNvPr>
          <p:cNvSpPr>
            <a:spLocks noGrp="1"/>
          </p:cNvSpPr>
          <p:nvPr>
            <p:ph type="title"/>
          </p:nvPr>
        </p:nvSpPr>
        <p:spPr/>
        <p:txBody>
          <a:bodyPr/>
          <a:lstStyle/>
          <a:p>
            <a:r>
              <a:rPr lang="en-US" noProof="0" dirty="0"/>
              <a:t>Tri-variate mediation model</a:t>
            </a:r>
          </a:p>
        </p:txBody>
      </p:sp>
      <p:pic>
        <p:nvPicPr>
          <p:cNvPr id="5" name="Content Placeholder 4" descr="Diagram&#10;&#10;Description automatically generated">
            <a:extLst>
              <a:ext uri="{FF2B5EF4-FFF2-40B4-BE49-F238E27FC236}">
                <a16:creationId xmlns:a16="http://schemas.microsoft.com/office/drawing/2014/main" id="{982EABDB-118C-1CE1-EB28-9F5950A736CD}"/>
              </a:ext>
            </a:extLst>
          </p:cNvPr>
          <p:cNvPicPr>
            <a:picLocks noGrp="1" noChangeAspect="1"/>
          </p:cNvPicPr>
          <p:nvPr>
            <p:ph idx="1"/>
          </p:nvPr>
        </p:nvPicPr>
        <p:blipFill>
          <a:blip r:embed="rId2"/>
          <a:stretch>
            <a:fillRect/>
          </a:stretch>
        </p:blipFill>
        <p:spPr>
          <a:xfrm>
            <a:off x="1949356" y="2076450"/>
            <a:ext cx="8283763" cy="3714750"/>
          </a:xfrm>
        </p:spPr>
      </p:pic>
    </p:spTree>
    <p:extLst>
      <p:ext uri="{BB962C8B-B14F-4D97-AF65-F5344CB8AC3E}">
        <p14:creationId xmlns:p14="http://schemas.microsoft.com/office/powerpoint/2010/main" val="1991495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7" name="Group 6">
            <a:extLst>
              <a:ext uri="{FF2B5EF4-FFF2-40B4-BE49-F238E27FC236}">
                <a16:creationId xmlns:a16="http://schemas.microsoft.com/office/drawing/2014/main" id="{E0798434-A6F8-1EF0-982E-0FACEFB132BF}"/>
              </a:ext>
            </a:extLst>
          </p:cNvPr>
          <p:cNvGrpSpPr/>
          <p:nvPr/>
        </p:nvGrpSpPr>
        <p:grpSpPr>
          <a:xfrm>
            <a:off x="3931418" y="2195071"/>
            <a:ext cx="3134520" cy="1669680"/>
            <a:chOff x="3931418" y="2195071"/>
            <a:chExt cx="3134520" cy="16696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04063EC-B144-3DA9-A53B-93DB794E2A9B}"/>
                    </a:ext>
                  </a:extLst>
                </p14:cNvPr>
                <p14:cNvContentPartPr/>
                <p14:nvPr/>
              </p14:nvContentPartPr>
              <p14:xfrm>
                <a:off x="3931418" y="2823991"/>
                <a:ext cx="1936800" cy="1040760"/>
              </p14:xfrm>
            </p:contentPart>
          </mc:Choice>
          <mc:Fallback xmlns="">
            <p:pic>
              <p:nvPicPr>
                <p:cNvPr id="4" name="Ink 3">
                  <a:extLst>
                    <a:ext uri="{FF2B5EF4-FFF2-40B4-BE49-F238E27FC236}">
                      <a16:creationId xmlns:a16="http://schemas.microsoft.com/office/drawing/2014/main" id="{604063EC-B144-3DA9-A53B-93DB794E2A9B}"/>
                    </a:ext>
                  </a:extLst>
                </p:cNvPr>
                <p:cNvPicPr/>
                <p:nvPr/>
              </p:nvPicPr>
              <p:blipFill>
                <a:blip r:embed="rId3"/>
                <a:stretch>
                  <a:fillRect/>
                </a:stretch>
              </p:blipFill>
              <p:spPr>
                <a:xfrm>
                  <a:off x="3922418" y="2815351"/>
                  <a:ext cx="1954440" cy="1058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4CE1390-083B-84A7-E88F-2932FC07CC52}"/>
                    </a:ext>
                  </a:extLst>
                </p14:cNvPr>
                <p14:cNvContentPartPr/>
                <p14:nvPr/>
              </p14:nvContentPartPr>
              <p14:xfrm>
                <a:off x="5725298" y="2535271"/>
                <a:ext cx="572040" cy="467640"/>
              </p14:xfrm>
            </p:contentPart>
          </mc:Choice>
          <mc:Fallback xmlns="">
            <p:pic>
              <p:nvPicPr>
                <p:cNvPr id="5" name="Ink 4">
                  <a:extLst>
                    <a:ext uri="{FF2B5EF4-FFF2-40B4-BE49-F238E27FC236}">
                      <a16:creationId xmlns:a16="http://schemas.microsoft.com/office/drawing/2014/main" id="{A4CE1390-083B-84A7-E88F-2932FC07CC52}"/>
                    </a:ext>
                  </a:extLst>
                </p:cNvPr>
                <p:cNvPicPr/>
                <p:nvPr/>
              </p:nvPicPr>
              <p:blipFill>
                <a:blip r:embed="rId5"/>
                <a:stretch>
                  <a:fillRect/>
                </a:stretch>
              </p:blipFill>
              <p:spPr>
                <a:xfrm>
                  <a:off x="5716298" y="2526271"/>
                  <a:ext cx="589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35EC64-4740-D657-0DC0-3D3CB6D2DA33}"/>
                    </a:ext>
                  </a:extLst>
                </p14:cNvPr>
                <p14:cNvContentPartPr/>
                <p14:nvPr/>
              </p14:nvContentPartPr>
              <p14:xfrm>
                <a:off x="6579938" y="2195071"/>
                <a:ext cx="486000" cy="476280"/>
              </p14:xfrm>
            </p:contentPart>
          </mc:Choice>
          <mc:Fallback xmlns="">
            <p:pic>
              <p:nvPicPr>
                <p:cNvPr id="6" name="Ink 5">
                  <a:extLst>
                    <a:ext uri="{FF2B5EF4-FFF2-40B4-BE49-F238E27FC236}">
                      <a16:creationId xmlns:a16="http://schemas.microsoft.com/office/drawing/2014/main" id="{6B35EC64-4740-D657-0DC0-3D3CB6D2DA33}"/>
                    </a:ext>
                  </a:extLst>
                </p:cNvPr>
                <p:cNvPicPr/>
                <p:nvPr/>
              </p:nvPicPr>
              <p:blipFill>
                <a:blip r:embed="rId7"/>
                <a:stretch>
                  <a:fillRect/>
                </a:stretch>
              </p:blipFill>
              <p:spPr>
                <a:xfrm>
                  <a:off x="6571298" y="2186431"/>
                  <a:ext cx="503640" cy="49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0667B7BA-AE46-0BED-E2CB-043F8F594641}"/>
                  </a:ext>
                </a:extLst>
              </p14:cNvPr>
              <p14:cNvContentPartPr/>
              <p14:nvPr/>
            </p14:nvContentPartPr>
            <p14:xfrm>
              <a:off x="3506618" y="3815071"/>
              <a:ext cx="1687410" cy="903688"/>
            </p14:xfrm>
          </p:contentPart>
        </mc:Choice>
        <mc:Fallback xmlns="">
          <p:pic>
            <p:nvPicPr>
              <p:cNvPr id="8" name="Ink 7">
                <a:extLst>
                  <a:ext uri="{FF2B5EF4-FFF2-40B4-BE49-F238E27FC236}">
                    <a16:creationId xmlns:a16="http://schemas.microsoft.com/office/drawing/2014/main" id="{0667B7BA-AE46-0BED-E2CB-043F8F594641}"/>
                  </a:ext>
                </a:extLst>
              </p:cNvPr>
              <p:cNvPicPr/>
              <p:nvPr/>
            </p:nvPicPr>
            <p:blipFill>
              <a:blip r:embed="rId9"/>
              <a:stretch>
                <a:fillRect/>
              </a:stretch>
            </p:blipFill>
            <p:spPr>
              <a:xfrm>
                <a:off x="3497978" y="3806070"/>
                <a:ext cx="1705051" cy="92133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8C49E2AF-6212-B7C7-8CF7-ED4F919D49BC}"/>
                  </a:ext>
                </a:extLst>
              </p14:cNvPr>
              <p14:cNvContentPartPr/>
              <p14:nvPr/>
            </p14:nvContentPartPr>
            <p14:xfrm>
              <a:off x="2737191" y="3626791"/>
              <a:ext cx="1670147" cy="960480"/>
            </p14:xfrm>
          </p:contentPart>
        </mc:Choice>
        <mc:Fallback xmlns="">
          <p:pic>
            <p:nvPicPr>
              <p:cNvPr id="9" name="Ink 8">
                <a:extLst>
                  <a:ext uri="{FF2B5EF4-FFF2-40B4-BE49-F238E27FC236}">
                    <a16:creationId xmlns:a16="http://schemas.microsoft.com/office/drawing/2014/main" id="{8C49E2AF-6212-B7C7-8CF7-ED4F919D49BC}"/>
                  </a:ext>
                </a:extLst>
              </p:cNvPr>
              <p:cNvPicPr/>
              <p:nvPr/>
            </p:nvPicPr>
            <p:blipFill>
              <a:blip r:embed="rId11"/>
              <a:stretch>
                <a:fillRect/>
              </a:stretch>
            </p:blipFill>
            <p:spPr>
              <a:xfrm>
                <a:off x="2728190" y="3618148"/>
                <a:ext cx="1687788" cy="97812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4308638-612F-0B5C-6A33-DBE894C1CBE3}"/>
                  </a:ext>
                </a:extLst>
              </p14:cNvPr>
              <p14:cNvContentPartPr/>
              <p14:nvPr/>
            </p14:nvContentPartPr>
            <p14:xfrm>
              <a:off x="1824338" y="4887274"/>
              <a:ext cx="1929960" cy="922320"/>
            </p14:xfrm>
          </p:contentPart>
        </mc:Choice>
        <mc:Fallback xmlns="">
          <p:pic>
            <p:nvPicPr>
              <p:cNvPr id="10" name="Ink 9">
                <a:extLst>
                  <a:ext uri="{FF2B5EF4-FFF2-40B4-BE49-F238E27FC236}">
                    <a16:creationId xmlns:a16="http://schemas.microsoft.com/office/drawing/2014/main" id="{A4308638-612F-0B5C-6A33-DBE894C1CBE3}"/>
                  </a:ext>
                </a:extLst>
              </p:cNvPr>
              <p:cNvPicPr/>
              <p:nvPr/>
            </p:nvPicPr>
            <p:blipFill>
              <a:blip r:embed="rId13"/>
              <a:stretch>
                <a:fillRect/>
              </a:stretch>
            </p:blipFill>
            <p:spPr>
              <a:xfrm>
                <a:off x="1815338" y="4878634"/>
                <a:ext cx="1947600" cy="939960"/>
              </a:xfrm>
              <a:prstGeom prst="rect">
                <a:avLst/>
              </a:prstGeom>
            </p:spPr>
          </p:pic>
        </mc:Fallback>
      </mc:AlternateContent>
      <p:grpSp>
        <p:nvGrpSpPr>
          <p:cNvPr id="35" name="Group 34">
            <a:extLst>
              <a:ext uri="{FF2B5EF4-FFF2-40B4-BE49-F238E27FC236}">
                <a16:creationId xmlns:a16="http://schemas.microsoft.com/office/drawing/2014/main" id="{69A1F297-CDBD-AE60-7C7B-EACBF994704C}"/>
              </a:ext>
            </a:extLst>
          </p:cNvPr>
          <p:cNvGrpSpPr/>
          <p:nvPr/>
        </p:nvGrpSpPr>
        <p:grpSpPr>
          <a:xfrm>
            <a:off x="1641098" y="4908212"/>
            <a:ext cx="4808160" cy="1771379"/>
            <a:chOff x="1641098" y="4908212"/>
            <a:chExt cx="4808160" cy="1771379"/>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A8AACD-D401-FD20-7A05-BE88A79FCDD5}"/>
                    </a:ext>
                  </a:extLst>
                </p14:cNvPr>
                <p14:cNvContentPartPr/>
                <p14:nvPr/>
              </p14:nvContentPartPr>
              <p14:xfrm>
                <a:off x="1641098" y="5853391"/>
                <a:ext cx="109800" cy="550800"/>
              </p14:xfrm>
            </p:contentPart>
          </mc:Choice>
          <mc:Fallback xmlns="">
            <p:pic>
              <p:nvPicPr>
                <p:cNvPr id="11" name="Ink 10">
                  <a:extLst>
                    <a:ext uri="{FF2B5EF4-FFF2-40B4-BE49-F238E27FC236}">
                      <a16:creationId xmlns:a16="http://schemas.microsoft.com/office/drawing/2014/main" id="{B6A8AACD-D401-FD20-7A05-BE88A79FCDD5}"/>
                    </a:ext>
                  </a:extLst>
                </p:cNvPr>
                <p:cNvPicPr/>
                <p:nvPr/>
              </p:nvPicPr>
              <p:blipFill>
                <a:blip r:embed="rId15"/>
                <a:stretch>
                  <a:fillRect/>
                </a:stretch>
              </p:blipFill>
              <p:spPr>
                <a:xfrm>
                  <a:off x="1632458" y="5844391"/>
                  <a:ext cx="1274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2BB89D0-AC5C-EE97-47D0-35A4DBFD96FA}"/>
                    </a:ext>
                  </a:extLst>
                </p14:cNvPr>
                <p14:cNvContentPartPr/>
                <p14:nvPr/>
              </p14:nvContentPartPr>
              <p14:xfrm>
                <a:off x="1731458" y="5886151"/>
                <a:ext cx="318600" cy="493920"/>
              </p14:xfrm>
            </p:contentPart>
          </mc:Choice>
          <mc:Fallback xmlns="">
            <p:pic>
              <p:nvPicPr>
                <p:cNvPr id="12" name="Ink 11">
                  <a:extLst>
                    <a:ext uri="{FF2B5EF4-FFF2-40B4-BE49-F238E27FC236}">
                      <a16:creationId xmlns:a16="http://schemas.microsoft.com/office/drawing/2014/main" id="{62BB89D0-AC5C-EE97-47D0-35A4DBFD96FA}"/>
                    </a:ext>
                  </a:extLst>
                </p:cNvPr>
                <p:cNvPicPr/>
                <p:nvPr/>
              </p:nvPicPr>
              <p:blipFill>
                <a:blip r:embed="rId17"/>
                <a:stretch>
                  <a:fillRect/>
                </a:stretch>
              </p:blipFill>
              <p:spPr>
                <a:xfrm>
                  <a:off x="1722458" y="5877511"/>
                  <a:ext cx="3362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94B0B5B-D74B-D3F8-5E53-5B3C738A16AD}"/>
                    </a:ext>
                  </a:extLst>
                </p14:cNvPr>
                <p14:cNvContentPartPr/>
                <p14:nvPr/>
              </p14:nvContentPartPr>
              <p14:xfrm>
                <a:off x="2234378" y="6060031"/>
                <a:ext cx="109440" cy="343800"/>
              </p14:xfrm>
            </p:contentPart>
          </mc:Choice>
          <mc:Fallback xmlns="">
            <p:pic>
              <p:nvPicPr>
                <p:cNvPr id="14" name="Ink 13">
                  <a:extLst>
                    <a:ext uri="{FF2B5EF4-FFF2-40B4-BE49-F238E27FC236}">
                      <a16:creationId xmlns:a16="http://schemas.microsoft.com/office/drawing/2014/main" id="{094B0B5B-D74B-D3F8-5E53-5B3C738A16AD}"/>
                    </a:ext>
                  </a:extLst>
                </p:cNvPr>
                <p:cNvPicPr/>
                <p:nvPr/>
              </p:nvPicPr>
              <p:blipFill>
                <a:blip r:embed="rId19"/>
                <a:stretch>
                  <a:fillRect/>
                </a:stretch>
              </p:blipFill>
              <p:spPr>
                <a:xfrm>
                  <a:off x="2225738" y="6051391"/>
                  <a:ext cx="1270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F6E316EC-5C02-31F2-1984-5E7453E6271D}"/>
                    </a:ext>
                  </a:extLst>
                </p14:cNvPr>
                <p14:cNvContentPartPr/>
                <p14:nvPr/>
              </p14:nvContentPartPr>
              <p14:xfrm>
                <a:off x="2367218" y="5895511"/>
                <a:ext cx="360" cy="360"/>
              </p14:xfrm>
            </p:contentPart>
          </mc:Choice>
          <mc:Fallback xmlns="">
            <p:pic>
              <p:nvPicPr>
                <p:cNvPr id="15" name="Ink 14">
                  <a:extLst>
                    <a:ext uri="{FF2B5EF4-FFF2-40B4-BE49-F238E27FC236}">
                      <a16:creationId xmlns:a16="http://schemas.microsoft.com/office/drawing/2014/main" id="{F6E316EC-5C02-31F2-1984-5E7453E6271D}"/>
                    </a:ext>
                  </a:extLst>
                </p:cNvPr>
                <p:cNvPicPr/>
                <p:nvPr/>
              </p:nvPicPr>
              <p:blipFill>
                <a:blip r:embed="rId21"/>
                <a:stretch>
                  <a:fillRect/>
                </a:stretch>
              </p:blipFill>
              <p:spPr>
                <a:xfrm>
                  <a:off x="2358578" y="58865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1F8EE27D-1624-A7CF-5BB4-DD7ECE3EEF81}"/>
                    </a:ext>
                  </a:extLst>
                </p14:cNvPr>
                <p14:cNvContentPartPr/>
                <p14:nvPr/>
              </p14:nvContentPartPr>
              <p14:xfrm>
                <a:off x="2545058" y="5984431"/>
                <a:ext cx="81720" cy="554760"/>
              </p14:xfrm>
            </p:contentPart>
          </mc:Choice>
          <mc:Fallback xmlns="">
            <p:pic>
              <p:nvPicPr>
                <p:cNvPr id="17" name="Ink 16">
                  <a:extLst>
                    <a:ext uri="{FF2B5EF4-FFF2-40B4-BE49-F238E27FC236}">
                      <a16:creationId xmlns:a16="http://schemas.microsoft.com/office/drawing/2014/main" id="{1F8EE27D-1624-A7CF-5BB4-DD7ECE3EEF81}"/>
                    </a:ext>
                  </a:extLst>
                </p:cNvPr>
                <p:cNvPicPr/>
                <p:nvPr/>
              </p:nvPicPr>
              <p:blipFill>
                <a:blip r:embed="rId23"/>
                <a:stretch>
                  <a:fillRect/>
                </a:stretch>
              </p:blipFill>
              <p:spPr>
                <a:xfrm>
                  <a:off x="2536058" y="5975791"/>
                  <a:ext cx="9936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E63E8EE6-30B0-EB8A-8F77-61CCD82E72DA}"/>
                    </a:ext>
                  </a:extLst>
                </p14:cNvPr>
                <p14:cNvContentPartPr/>
                <p14:nvPr/>
              </p14:nvContentPartPr>
              <p14:xfrm>
                <a:off x="2565218" y="6299431"/>
                <a:ext cx="399960" cy="37440"/>
              </p14:xfrm>
            </p:contentPart>
          </mc:Choice>
          <mc:Fallback xmlns="">
            <p:pic>
              <p:nvPicPr>
                <p:cNvPr id="18" name="Ink 17">
                  <a:extLst>
                    <a:ext uri="{FF2B5EF4-FFF2-40B4-BE49-F238E27FC236}">
                      <a16:creationId xmlns:a16="http://schemas.microsoft.com/office/drawing/2014/main" id="{E63E8EE6-30B0-EB8A-8F77-61CCD82E72DA}"/>
                    </a:ext>
                  </a:extLst>
                </p:cNvPr>
                <p:cNvPicPr/>
                <p:nvPr/>
              </p:nvPicPr>
              <p:blipFill>
                <a:blip r:embed="rId25"/>
                <a:stretch>
                  <a:fillRect/>
                </a:stretch>
              </p:blipFill>
              <p:spPr>
                <a:xfrm>
                  <a:off x="2556218" y="6290791"/>
                  <a:ext cx="4176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BBD71DDC-AA3D-9DF3-CDB7-4E9B1A56294F}"/>
                    </a:ext>
                  </a:extLst>
                </p14:cNvPr>
                <p14:cNvContentPartPr/>
                <p14:nvPr/>
              </p14:nvContentPartPr>
              <p14:xfrm>
                <a:off x="2508338" y="6097111"/>
                <a:ext cx="383400" cy="32040"/>
              </p14:xfrm>
            </p:contentPart>
          </mc:Choice>
          <mc:Fallback xmlns="">
            <p:pic>
              <p:nvPicPr>
                <p:cNvPr id="19" name="Ink 18">
                  <a:extLst>
                    <a:ext uri="{FF2B5EF4-FFF2-40B4-BE49-F238E27FC236}">
                      <a16:creationId xmlns:a16="http://schemas.microsoft.com/office/drawing/2014/main" id="{BBD71DDC-AA3D-9DF3-CDB7-4E9B1A56294F}"/>
                    </a:ext>
                  </a:extLst>
                </p:cNvPr>
                <p:cNvPicPr/>
                <p:nvPr/>
              </p:nvPicPr>
              <p:blipFill>
                <a:blip r:embed="rId27"/>
                <a:stretch>
                  <a:fillRect/>
                </a:stretch>
              </p:blipFill>
              <p:spPr>
                <a:xfrm>
                  <a:off x="2499338" y="6088471"/>
                  <a:ext cx="4010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69A5002E-ACDC-E714-9017-DC4EB3294B36}"/>
                    </a:ext>
                  </a:extLst>
                </p14:cNvPr>
                <p14:cNvContentPartPr/>
                <p14:nvPr/>
              </p14:nvContentPartPr>
              <p14:xfrm>
                <a:off x="2452898" y="6506071"/>
                <a:ext cx="491040" cy="42480"/>
              </p14:xfrm>
            </p:contentPart>
          </mc:Choice>
          <mc:Fallback xmlns="">
            <p:pic>
              <p:nvPicPr>
                <p:cNvPr id="20" name="Ink 19">
                  <a:extLst>
                    <a:ext uri="{FF2B5EF4-FFF2-40B4-BE49-F238E27FC236}">
                      <a16:creationId xmlns:a16="http://schemas.microsoft.com/office/drawing/2014/main" id="{69A5002E-ACDC-E714-9017-DC4EB3294B36}"/>
                    </a:ext>
                  </a:extLst>
                </p:cNvPr>
                <p:cNvPicPr/>
                <p:nvPr/>
              </p:nvPicPr>
              <p:blipFill>
                <a:blip r:embed="rId29"/>
                <a:stretch>
                  <a:fillRect/>
                </a:stretch>
              </p:blipFill>
              <p:spPr>
                <a:xfrm>
                  <a:off x="2443898" y="6497071"/>
                  <a:ext cx="5086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A479AC46-C566-F54A-5B4D-D9D4FFCC7F03}"/>
                    </a:ext>
                  </a:extLst>
                </p14:cNvPr>
                <p14:cNvContentPartPr/>
                <p14:nvPr/>
              </p14:nvContentPartPr>
              <p14:xfrm>
                <a:off x="3118898" y="6473311"/>
                <a:ext cx="82440" cy="206280"/>
              </p14:xfrm>
            </p:contentPart>
          </mc:Choice>
          <mc:Fallback xmlns="">
            <p:pic>
              <p:nvPicPr>
                <p:cNvPr id="22" name="Ink 21">
                  <a:extLst>
                    <a:ext uri="{FF2B5EF4-FFF2-40B4-BE49-F238E27FC236}">
                      <a16:creationId xmlns:a16="http://schemas.microsoft.com/office/drawing/2014/main" id="{A479AC46-C566-F54A-5B4D-D9D4FFCC7F03}"/>
                    </a:ext>
                  </a:extLst>
                </p:cNvPr>
                <p:cNvPicPr/>
                <p:nvPr/>
              </p:nvPicPr>
              <p:blipFill>
                <a:blip r:embed="rId31"/>
                <a:stretch>
                  <a:fillRect/>
                </a:stretch>
              </p:blipFill>
              <p:spPr>
                <a:xfrm>
                  <a:off x="3110258" y="6464671"/>
                  <a:ext cx="1000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D3F4C563-1AA0-5101-A90F-EA717E95C92E}"/>
                    </a:ext>
                  </a:extLst>
                </p14:cNvPr>
                <p14:cNvContentPartPr/>
                <p14:nvPr/>
              </p14:nvContentPartPr>
              <p14:xfrm>
                <a:off x="3841778" y="4908212"/>
                <a:ext cx="2023200" cy="960480"/>
              </p14:xfrm>
            </p:contentPart>
          </mc:Choice>
          <mc:Fallback xmlns="">
            <p:pic>
              <p:nvPicPr>
                <p:cNvPr id="24" name="Ink 23">
                  <a:extLst>
                    <a:ext uri="{FF2B5EF4-FFF2-40B4-BE49-F238E27FC236}">
                      <a16:creationId xmlns:a16="http://schemas.microsoft.com/office/drawing/2014/main" id="{D3F4C563-1AA0-5101-A90F-EA717E95C92E}"/>
                    </a:ext>
                  </a:extLst>
                </p:cNvPr>
                <p:cNvPicPr/>
                <p:nvPr/>
              </p:nvPicPr>
              <p:blipFill>
                <a:blip r:embed="rId33"/>
                <a:stretch>
                  <a:fillRect/>
                </a:stretch>
              </p:blipFill>
              <p:spPr>
                <a:xfrm>
                  <a:off x="3833138" y="4899572"/>
                  <a:ext cx="2040840" cy="978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01CC029C-6FD6-7AA3-25ED-CF2DF84FC178}"/>
                    </a:ext>
                  </a:extLst>
                </p14:cNvPr>
                <p14:cNvContentPartPr/>
                <p14:nvPr/>
              </p14:nvContentPartPr>
              <p14:xfrm>
                <a:off x="4576178" y="5937631"/>
                <a:ext cx="352080" cy="607320"/>
              </p14:xfrm>
            </p:contentPart>
          </mc:Choice>
          <mc:Fallback xmlns="">
            <p:pic>
              <p:nvPicPr>
                <p:cNvPr id="25" name="Ink 24">
                  <a:extLst>
                    <a:ext uri="{FF2B5EF4-FFF2-40B4-BE49-F238E27FC236}">
                      <a16:creationId xmlns:a16="http://schemas.microsoft.com/office/drawing/2014/main" id="{01CC029C-6FD6-7AA3-25ED-CF2DF84FC178}"/>
                    </a:ext>
                  </a:extLst>
                </p:cNvPr>
                <p:cNvPicPr/>
                <p:nvPr/>
              </p:nvPicPr>
              <p:blipFill>
                <a:blip r:embed="rId35"/>
                <a:stretch>
                  <a:fillRect/>
                </a:stretch>
              </p:blipFill>
              <p:spPr>
                <a:xfrm>
                  <a:off x="4567178" y="5928631"/>
                  <a:ext cx="36972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0DD032BA-519A-2CDC-1837-A1D516808EF8}"/>
                    </a:ext>
                  </a:extLst>
                </p14:cNvPr>
                <p14:cNvContentPartPr/>
                <p14:nvPr/>
              </p14:nvContentPartPr>
              <p14:xfrm>
                <a:off x="5207618" y="6031951"/>
                <a:ext cx="57240" cy="344520"/>
              </p14:xfrm>
            </p:contentPart>
          </mc:Choice>
          <mc:Fallback xmlns="">
            <p:pic>
              <p:nvPicPr>
                <p:cNvPr id="27" name="Ink 26">
                  <a:extLst>
                    <a:ext uri="{FF2B5EF4-FFF2-40B4-BE49-F238E27FC236}">
                      <a16:creationId xmlns:a16="http://schemas.microsoft.com/office/drawing/2014/main" id="{0DD032BA-519A-2CDC-1837-A1D516808EF8}"/>
                    </a:ext>
                  </a:extLst>
                </p:cNvPr>
                <p:cNvPicPr/>
                <p:nvPr/>
              </p:nvPicPr>
              <p:blipFill>
                <a:blip r:embed="rId37"/>
                <a:stretch>
                  <a:fillRect/>
                </a:stretch>
              </p:blipFill>
              <p:spPr>
                <a:xfrm>
                  <a:off x="5198618" y="6022951"/>
                  <a:ext cx="748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9C5E5555-F77A-70DB-0107-3EAF8930F3A8}"/>
                    </a:ext>
                  </a:extLst>
                </p14:cNvPr>
                <p14:cNvContentPartPr/>
                <p14:nvPr/>
              </p14:nvContentPartPr>
              <p14:xfrm>
                <a:off x="5086658" y="5954191"/>
                <a:ext cx="457560" cy="456120"/>
              </p14:xfrm>
            </p:contentPart>
          </mc:Choice>
          <mc:Fallback xmlns="">
            <p:pic>
              <p:nvPicPr>
                <p:cNvPr id="28" name="Ink 27">
                  <a:extLst>
                    <a:ext uri="{FF2B5EF4-FFF2-40B4-BE49-F238E27FC236}">
                      <a16:creationId xmlns:a16="http://schemas.microsoft.com/office/drawing/2014/main" id="{9C5E5555-F77A-70DB-0107-3EAF8930F3A8}"/>
                    </a:ext>
                  </a:extLst>
                </p:cNvPr>
                <p:cNvPicPr/>
                <p:nvPr/>
              </p:nvPicPr>
              <p:blipFill>
                <a:blip r:embed="rId39"/>
                <a:stretch>
                  <a:fillRect/>
                </a:stretch>
              </p:blipFill>
              <p:spPr>
                <a:xfrm>
                  <a:off x="5078018" y="5945191"/>
                  <a:ext cx="47520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B9F1F283-1047-F56D-B1DB-7AFA843AEDDD}"/>
                    </a:ext>
                  </a:extLst>
                </p14:cNvPr>
                <p14:cNvContentPartPr/>
                <p14:nvPr/>
              </p14:nvContentPartPr>
              <p14:xfrm>
                <a:off x="5716298" y="5894791"/>
                <a:ext cx="352440" cy="429840"/>
              </p14:xfrm>
            </p:contentPart>
          </mc:Choice>
          <mc:Fallback xmlns="">
            <p:pic>
              <p:nvPicPr>
                <p:cNvPr id="30" name="Ink 29">
                  <a:extLst>
                    <a:ext uri="{FF2B5EF4-FFF2-40B4-BE49-F238E27FC236}">
                      <a16:creationId xmlns:a16="http://schemas.microsoft.com/office/drawing/2014/main" id="{B9F1F283-1047-F56D-B1DB-7AFA843AEDDD}"/>
                    </a:ext>
                  </a:extLst>
                </p:cNvPr>
                <p:cNvPicPr/>
                <p:nvPr/>
              </p:nvPicPr>
              <p:blipFill>
                <a:blip r:embed="rId41"/>
                <a:stretch>
                  <a:fillRect/>
                </a:stretch>
              </p:blipFill>
              <p:spPr>
                <a:xfrm>
                  <a:off x="5707658" y="5886151"/>
                  <a:ext cx="37008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9B810D54-C739-E185-9048-21AA69AEB91B}"/>
                    </a:ext>
                  </a:extLst>
                </p14:cNvPr>
                <p14:cNvContentPartPr/>
                <p14:nvPr/>
              </p14:nvContentPartPr>
              <p14:xfrm>
                <a:off x="5636018" y="6341191"/>
                <a:ext cx="439200" cy="75960"/>
              </p14:xfrm>
            </p:contentPart>
          </mc:Choice>
          <mc:Fallback xmlns="">
            <p:pic>
              <p:nvPicPr>
                <p:cNvPr id="32" name="Ink 31">
                  <a:extLst>
                    <a:ext uri="{FF2B5EF4-FFF2-40B4-BE49-F238E27FC236}">
                      <a16:creationId xmlns:a16="http://schemas.microsoft.com/office/drawing/2014/main" id="{9B810D54-C739-E185-9048-21AA69AEB91B}"/>
                    </a:ext>
                  </a:extLst>
                </p:cNvPr>
                <p:cNvPicPr/>
                <p:nvPr/>
              </p:nvPicPr>
              <p:blipFill>
                <a:blip r:embed="rId43"/>
                <a:stretch>
                  <a:fillRect/>
                </a:stretch>
              </p:blipFill>
              <p:spPr>
                <a:xfrm>
                  <a:off x="5627018" y="6332191"/>
                  <a:ext cx="456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E6B0E1FF-526C-D727-779C-50F4F28A0376}"/>
                    </a:ext>
                  </a:extLst>
                </p14:cNvPr>
                <p14:cNvContentPartPr/>
                <p14:nvPr/>
              </p14:nvContentPartPr>
              <p14:xfrm>
                <a:off x="5729978" y="6107191"/>
                <a:ext cx="281880" cy="28080"/>
              </p14:xfrm>
            </p:contentPart>
          </mc:Choice>
          <mc:Fallback xmlns="">
            <p:pic>
              <p:nvPicPr>
                <p:cNvPr id="33" name="Ink 32">
                  <a:extLst>
                    <a:ext uri="{FF2B5EF4-FFF2-40B4-BE49-F238E27FC236}">
                      <a16:creationId xmlns:a16="http://schemas.microsoft.com/office/drawing/2014/main" id="{E6B0E1FF-526C-D727-779C-50F4F28A0376}"/>
                    </a:ext>
                  </a:extLst>
                </p:cNvPr>
                <p:cNvPicPr/>
                <p:nvPr/>
              </p:nvPicPr>
              <p:blipFill>
                <a:blip r:embed="rId45"/>
                <a:stretch>
                  <a:fillRect/>
                </a:stretch>
              </p:blipFill>
              <p:spPr>
                <a:xfrm>
                  <a:off x="5721338" y="6098191"/>
                  <a:ext cx="2995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D4E61C84-2C14-B7DF-9B40-0E24902591D1}"/>
                    </a:ext>
                  </a:extLst>
                </p14:cNvPr>
                <p14:cNvContentPartPr/>
                <p14:nvPr/>
              </p14:nvContentPartPr>
              <p14:xfrm>
                <a:off x="6211298" y="6360631"/>
                <a:ext cx="237960" cy="244440"/>
              </p14:xfrm>
            </p:contentPart>
          </mc:Choice>
          <mc:Fallback xmlns="">
            <p:pic>
              <p:nvPicPr>
                <p:cNvPr id="34" name="Ink 33">
                  <a:extLst>
                    <a:ext uri="{FF2B5EF4-FFF2-40B4-BE49-F238E27FC236}">
                      <a16:creationId xmlns:a16="http://schemas.microsoft.com/office/drawing/2014/main" id="{D4E61C84-2C14-B7DF-9B40-0E24902591D1}"/>
                    </a:ext>
                  </a:extLst>
                </p:cNvPr>
                <p:cNvPicPr/>
                <p:nvPr/>
              </p:nvPicPr>
              <p:blipFill>
                <a:blip r:embed="rId47"/>
                <a:stretch>
                  <a:fillRect/>
                </a:stretch>
              </p:blipFill>
              <p:spPr>
                <a:xfrm>
                  <a:off x="6202658" y="6351991"/>
                  <a:ext cx="255600" cy="262080"/>
                </a:xfrm>
                <a:prstGeom prst="rect">
                  <a:avLst/>
                </a:prstGeom>
              </p:spPr>
            </p:pic>
          </mc:Fallback>
        </mc:AlternateContent>
      </p:grpSp>
    </p:spTree>
    <p:extLst>
      <p:ext uri="{BB962C8B-B14F-4D97-AF65-F5344CB8AC3E}">
        <p14:creationId xmlns:p14="http://schemas.microsoft.com/office/powerpoint/2010/main" val="31693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2000" fill="hold"/>
                                        <p:tgtEl>
                                          <p:spTgt spid="1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2000" fill="hold"/>
                                        <p:tgtEl>
                                          <p:spTgt spid="3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23" name="Group 22">
            <a:extLst>
              <a:ext uri="{FF2B5EF4-FFF2-40B4-BE49-F238E27FC236}">
                <a16:creationId xmlns:a16="http://schemas.microsoft.com/office/drawing/2014/main" id="{B866DC39-193F-3BA7-8CE2-611AE36DCBD5}"/>
              </a:ext>
            </a:extLst>
          </p:cNvPr>
          <p:cNvGrpSpPr/>
          <p:nvPr/>
        </p:nvGrpSpPr>
        <p:grpSpPr>
          <a:xfrm>
            <a:off x="3788498" y="2222791"/>
            <a:ext cx="3660480" cy="2016360"/>
            <a:chOff x="3788498" y="2222791"/>
            <a:chExt cx="3660480" cy="2016360"/>
          </a:xfrm>
        </p:grpSpPr>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FE2845EF-8E52-058F-BCBD-D39C5F1A9101}"/>
                    </a:ext>
                  </a:extLst>
                </p14:cNvPr>
                <p14:cNvContentPartPr/>
                <p14:nvPr/>
              </p14:nvContentPartPr>
              <p14:xfrm>
                <a:off x="3788498" y="2694031"/>
                <a:ext cx="2262960" cy="1545120"/>
              </p14:xfrm>
            </p:contentPart>
          </mc:Choice>
          <mc:Fallback xmlns="">
            <p:pic>
              <p:nvPicPr>
                <p:cNvPr id="13" name="Ink 12">
                  <a:extLst>
                    <a:ext uri="{FF2B5EF4-FFF2-40B4-BE49-F238E27FC236}">
                      <a16:creationId xmlns:a16="http://schemas.microsoft.com/office/drawing/2014/main" id="{FE2845EF-8E52-058F-BCBD-D39C5F1A9101}"/>
                    </a:ext>
                  </a:extLst>
                </p:cNvPr>
                <p:cNvPicPr/>
                <p:nvPr/>
              </p:nvPicPr>
              <p:blipFill>
                <a:blip r:embed="rId3"/>
                <a:stretch>
                  <a:fillRect/>
                </a:stretch>
              </p:blipFill>
              <p:spPr>
                <a:xfrm>
                  <a:off x="3779498" y="2685031"/>
                  <a:ext cx="2280600" cy="1562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A78994A3-5CF1-B950-2904-6393878BE834}"/>
                    </a:ext>
                  </a:extLst>
                </p14:cNvPr>
                <p14:cNvContentPartPr/>
                <p14:nvPr/>
              </p14:nvContentPartPr>
              <p14:xfrm>
                <a:off x="5946698" y="2542831"/>
                <a:ext cx="654120" cy="398880"/>
              </p14:xfrm>
            </p:contentPart>
          </mc:Choice>
          <mc:Fallback xmlns="">
            <p:pic>
              <p:nvPicPr>
                <p:cNvPr id="16" name="Ink 15">
                  <a:extLst>
                    <a:ext uri="{FF2B5EF4-FFF2-40B4-BE49-F238E27FC236}">
                      <a16:creationId xmlns:a16="http://schemas.microsoft.com/office/drawing/2014/main" id="{A78994A3-5CF1-B950-2904-6393878BE834}"/>
                    </a:ext>
                  </a:extLst>
                </p:cNvPr>
                <p:cNvPicPr/>
                <p:nvPr/>
              </p:nvPicPr>
              <p:blipFill>
                <a:blip r:embed="rId5"/>
                <a:stretch>
                  <a:fillRect/>
                </a:stretch>
              </p:blipFill>
              <p:spPr>
                <a:xfrm>
                  <a:off x="5937698" y="2533831"/>
                  <a:ext cx="6717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C6A99506-7154-8514-5354-8A9A806E066A}"/>
                    </a:ext>
                  </a:extLst>
                </p14:cNvPr>
                <p14:cNvContentPartPr/>
                <p14:nvPr/>
              </p14:nvContentPartPr>
              <p14:xfrm>
                <a:off x="6900698" y="2222791"/>
                <a:ext cx="548280" cy="492120"/>
              </p14:xfrm>
            </p:contentPart>
          </mc:Choice>
          <mc:Fallback xmlns="">
            <p:pic>
              <p:nvPicPr>
                <p:cNvPr id="21" name="Ink 20">
                  <a:extLst>
                    <a:ext uri="{FF2B5EF4-FFF2-40B4-BE49-F238E27FC236}">
                      <a16:creationId xmlns:a16="http://schemas.microsoft.com/office/drawing/2014/main" id="{C6A99506-7154-8514-5354-8A9A806E066A}"/>
                    </a:ext>
                  </a:extLst>
                </p:cNvPr>
                <p:cNvPicPr/>
                <p:nvPr/>
              </p:nvPicPr>
              <p:blipFill>
                <a:blip r:embed="rId7"/>
                <a:stretch>
                  <a:fillRect/>
                </a:stretch>
              </p:blipFill>
              <p:spPr>
                <a:xfrm>
                  <a:off x="6891698" y="2213791"/>
                  <a:ext cx="565920" cy="50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08D6C7ED-E502-52AC-27A9-0A13A9189923}"/>
                  </a:ext>
                </a:extLst>
              </p14:cNvPr>
              <p14:cNvContentPartPr/>
              <p14:nvPr/>
            </p14:nvContentPartPr>
            <p14:xfrm>
              <a:off x="3298898" y="3749191"/>
              <a:ext cx="1098360" cy="1456920"/>
            </p14:xfrm>
          </p:contentPart>
        </mc:Choice>
        <mc:Fallback xmlns="">
          <p:pic>
            <p:nvPicPr>
              <p:cNvPr id="26" name="Ink 25">
                <a:extLst>
                  <a:ext uri="{FF2B5EF4-FFF2-40B4-BE49-F238E27FC236}">
                    <a16:creationId xmlns:a16="http://schemas.microsoft.com/office/drawing/2014/main" id="{08D6C7ED-E502-52AC-27A9-0A13A9189923}"/>
                  </a:ext>
                </a:extLst>
              </p:cNvPr>
              <p:cNvPicPr/>
              <p:nvPr/>
            </p:nvPicPr>
            <p:blipFill>
              <a:blip r:embed="rId9"/>
              <a:stretch>
                <a:fillRect/>
              </a:stretch>
            </p:blipFill>
            <p:spPr>
              <a:xfrm>
                <a:off x="3289898" y="3740551"/>
                <a:ext cx="1116000" cy="1474560"/>
              </a:xfrm>
              <a:prstGeom prst="rect">
                <a:avLst/>
              </a:prstGeom>
            </p:spPr>
          </p:pic>
        </mc:Fallback>
      </mc:AlternateContent>
      <p:grpSp>
        <p:nvGrpSpPr>
          <p:cNvPr id="45" name="Group 44">
            <a:extLst>
              <a:ext uri="{FF2B5EF4-FFF2-40B4-BE49-F238E27FC236}">
                <a16:creationId xmlns:a16="http://schemas.microsoft.com/office/drawing/2014/main" id="{AAD4DE06-1FCE-CFE3-A322-E32F5896EC0E}"/>
              </a:ext>
            </a:extLst>
          </p:cNvPr>
          <p:cNvGrpSpPr/>
          <p:nvPr/>
        </p:nvGrpSpPr>
        <p:grpSpPr>
          <a:xfrm>
            <a:off x="1715618" y="3824071"/>
            <a:ext cx="4437360" cy="2916000"/>
            <a:chOff x="1715618" y="3824071"/>
            <a:chExt cx="4437360" cy="2916000"/>
          </a:xfrm>
        </p:grpSpPr>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AACA75D-3343-7F63-7DF8-D48E0C0DC7FB}"/>
                    </a:ext>
                  </a:extLst>
                </p14:cNvPr>
                <p14:cNvContentPartPr/>
                <p14:nvPr/>
              </p14:nvContentPartPr>
              <p14:xfrm>
                <a:off x="3510938" y="3824071"/>
                <a:ext cx="1856520" cy="1058760"/>
              </p14:xfrm>
            </p:contentPart>
          </mc:Choice>
          <mc:Fallback xmlns="">
            <p:pic>
              <p:nvPicPr>
                <p:cNvPr id="29" name="Ink 28">
                  <a:extLst>
                    <a:ext uri="{FF2B5EF4-FFF2-40B4-BE49-F238E27FC236}">
                      <a16:creationId xmlns:a16="http://schemas.microsoft.com/office/drawing/2014/main" id="{DAACA75D-3343-7F63-7DF8-D48E0C0DC7FB}"/>
                    </a:ext>
                  </a:extLst>
                </p:cNvPr>
                <p:cNvPicPr/>
                <p:nvPr/>
              </p:nvPicPr>
              <p:blipFill>
                <a:blip r:embed="rId11"/>
                <a:stretch>
                  <a:fillRect/>
                </a:stretch>
              </p:blipFill>
              <p:spPr>
                <a:xfrm>
                  <a:off x="3502298" y="3815431"/>
                  <a:ext cx="1874160" cy="1076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A8DAD546-CAE4-F13D-2CA3-72056F94ECAB}"/>
                    </a:ext>
                  </a:extLst>
                </p14:cNvPr>
                <p14:cNvContentPartPr/>
                <p14:nvPr/>
              </p14:nvContentPartPr>
              <p14:xfrm>
                <a:off x="1785098" y="4746751"/>
                <a:ext cx="2031120" cy="1351800"/>
              </p14:xfrm>
            </p:contentPart>
          </mc:Choice>
          <mc:Fallback xmlns="">
            <p:pic>
              <p:nvPicPr>
                <p:cNvPr id="31" name="Ink 30">
                  <a:extLst>
                    <a:ext uri="{FF2B5EF4-FFF2-40B4-BE49-F238E27FC236}">
                      <a16:creationId xmlns:a16="http://schemas.microsoft.com/office/drawing/2014/main" id="{A8DAD546-CAE4-F13D-2CA3-72056F94ECAB}"/>
                    </a:ext>
                  </a:extLst>
                </p:cNvPr>
                <p:cNvPicPr/>
                <p:nvPr/>
              </p:nvPicPr>
              <p:blipFill>
                <a:blip r:embed="rId13"/>
                <a:stretch>
                  <a:fillRect/>
                </a:stretch>
              </p:blipFill>
              <p:spPr>
                <a:xfrm>
                  <a:off x="1776098" y="4738111"/>
                  <a:ext cx="2048760" cy="1369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1624A02B-B177-4B3D-13CB-9E4554156C4D}"/>
                    </a:ext>
                  </a:extLst>
                </p14:cNvPr>
                <p14:cNvContentPartPr/>
                <p14:nvPr/>
              </p14:nvContentPartPr>
              <p14:xfrm>
                <a:off x="4063178" y="4819471"/>
                <a:ext cx="2089800" cy="1146240"/>
              </p14:xfrm>
            </p:contentPart>
          </mc:Choice>
          <mc:Fallback xmlns="">
            <p:pic>
              <p:nvPicPr>
                <p:cNvPr id="36" name="Ink 35">
                  <a:extLst>
                    <a:ext uri="{FF2B5EF4-FFF2-40B4-BE49-F238E27FC236}">
                      <a16:creationId xmlns:a16="http://schemas.microsoft.com/office/drawing/2014/main" id="{1624A02B-B177-4B3D-13CB-9E4554156C4D}"/>
                    </a:ext>
                  </a:extLst>
                </p:cNvPr>
                <p:cNvPicPr/>
                <p:nvPr/>
              </p:nvPicPr>
              <p:blipFill>
                <a:blip r:embed="rId15"/>
                <a:stretch>
                  <a:fillRect/>
                </a:stretch>
              </p:blipFill>
              <p:spPr>
                <a:xfrm>
                  <a:off x="4054538" y="4810471"/>
                  <a:ext cx="2107440" cy="116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a:extLst>
                    <a:ext uri="{FF2B5EF4-FFF2-40B4-BE49-F238E27FC236}">
                      <a16:creationId xmlns:a16="http://schemas.microsoft.com/office/drawing/2014/main" id="{C3A80696-C57A-4281-C0B5-4A0A54F5E7D0}"/>
                    </a:ext>
                  </a:extLst>
                </p14:cNvPr>
                <p14:cNvContentPartPr/>
                <p14:nvPr/>
              </p14:nvContentPartPr>
              <p14:xfrm>
                <a:off x="1715618" y="6105751"/>
                <a:ext cx="538200" cy="462600"/>
              </p14:xfrm>
            </p:contentPart>
          </mc:Choice>
          <mc:Fallback xmlns="">
            <p:pic>
              <p:nvPicPr>
                <p:cNvPr id="38" name="Ink 37">
                  <a:extLst>
                    <a:ext uri="{FF2B5EF4-FFF2-40B4-BE49-F238E27FC236}">
                      <a16:creationId xmlns:a16="http://schemas.microsoft.com/office/drawing/2014/main" id="{C3A80696-C57A-4281-C0B5-4A0A54F5E7D0}"/>
                    </a:ext>
                  </a:extLst>
                </p:cNvPr>
                <p:cNvPicPr/>
                <p:nvPr/>
              </p:nvPicPr>
              <p:blipFill>
                <a:blip r:embed="rId17"/>
                <a:stretch>
                  <a:fillRect/>
                </a:stretch>
              </p:blipFill>
              <p:spPr>
                <a:xfrm>
                  <a:off x="1706618" y="6096751"/>
                  <a:ext cx="5558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 38">
                  <a:extLst>
                    <a:ext uri="{FF2B5EF4-FFF2-40B4-BE49-F238E27FC236}">
                      <a16:creationId xmlns:a16="http://schemas.microsoft.com/office/drawing/2014/main" id="{56654ABB-C1F8-0993-45DA-C0386AF38CD5}"/>
                    </a:ext>
                  </a:extLst>
                </p14:cNvPr>
                <p14:cNvContentPartPr/>
                <p14:nvPr/>
              </p14:nvContentPartPr>
              <p14:xfrm>
                <a:off x="2395658" y="6274591"/>
                <a:ext cx="421920" cy="453600"/>
              </p14:xfrm>
            </p:contentPart>
          </mc:Choice>
          <mc:Fallback xmlns="">
            <p:pic>
              <p:nvPicPr>
                <p:cNvPr id="39" name="Ink 38">
                  <a:extLst>
                    <a:ext uri="{FF2B5EF4-FFF2-40B4-BE49-F238E27FC236}">
                      <a16:creationId xmlns:a16="http://schemas.microsoft.com/office/drawing/2014/main" id="{56654ABB-C1F8-0993-45DA-C0386AF38CD5}"/>
                    </a:ext>
                  </a:extLst>
                </p:cNvPr>
                <p:cNvPicPr/>
                <p:nvPr/>
              </p:nvPicPr>
              <p:blipFill>
                <a:blip r:embed="rId19"/>
                <a:stretch>
                  <a:fillRect/>
                </a:stretch>
              </p:blipFill>
              <p:spPr>
                <a:xfrm>
                  <a:off x="2387018" y="6265951"/>
                  <a:ext cx="43956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0ECC79BF-1198-1E33-2302-05676DF78C9C}"/>
                    </a:ext>
                  </a:extLst>
                </p14:cNvPr>
                <p14:cNvContentPartPr/>
                <p14:nvPr/>
              </p14:nvContentPartPr>
              <p14:xfrm>
                <a:off x="3044018" y="6323191"/>
                <a:ext cx="44280" cy="371880"/>
              </p14:xfrm>
            </p:contentPart>
          </mc:Choice>
          <mc:Fallback xmlns="">
            <p:pic>
              <p:nvPicPr>
                <p:cNvPr id="40" name="Ink 39">
                  <a:extLst>
                    <a:ext uri="{FF2B5EF4-FFF2-40B4-BE49-F238E27FC236}">
                      <a16:creationId xmlns:a16="http://schemas.microsoft.com/office/drawing/2014/main" id="{0ECC79BF-1198-1E33-2302-05676DF78C9C}"/>
                    </a:ext>
                  </a:extLst>
                </p:cNvPr>
                <p:cNvPicPr/>
                <p:nvPr/>
              </p:nvPicPr>
              <p:blipFill>
                <a:blip r:embed="rId21"/>
                <a:stretch>
                  <a:fillRect/>
                </a:stretch>
              </p:blipFill>
              <p:spPr>
                <a:xfrm>
                  <a:off x="3035018" y="6314191"/>
                  <a:ext cx="6192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5C4DFE1E-591D-9D37-497D-9253ED41DB63}"/>
                    </a:ext>
                  </a:extLst>
                </p14:cNvPr>
                <p14:cNvContentPartPr/>
                <p14:nvPr/>
              </p14:nvContentPartPr>
              <p14:xfrm>
                <a:off x="2969858" y="6255871"/>
                <a:ext cx="481320" cy="53280"/>
              </p14:xfrm>
            </p:contentPart>
          </mc:Choice>
          <mc:Fallback xmlns="">
            <p:pic>
              <p:nvPicPr>
                <p:cNvPr id="41" name="Ink 40">
                  <a:extLst>
                    <a:ext uri="{FF2B5EF4-FFF2-40B4-BE49-F238E27FC236}">
                      <a16:creationId xmlns:a16="http://schemas.microsoft.com/office/drawing/2014/main" id="{5C4DFE1E-591D-9D37-497D-9253ED41DB63}"/>
                    </a:ext>
                  </a:extLst>
                </p:cNvPr>
                <p:cNvPicPr/>
                <p:nvPr/>
              </p:nvPicPr>
              <p:blipFill>
                <a:blip r:embed="rId23"/>
                <a:stretch>
                  <a:fillRect/>
                </a:stretch>
              </p:blipFill>
              <p:spPr>
                <a:xfrm>
                  <a:off x="2960858" y="6247231"/>
                  <a:ext cx="4989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CE23C6B3-E03C-78F4-FFC9-B4FBBE5E3A41}"/>
                    </a:ext>
                  </a:extLst>
                </p14:cNvPr>
                <p14:cNvContentPartPr/>
                <p14:nvPr/>
              </p14:nvContentPartPr>
              <p14:xfrm>
                <a:off x="2960498" y="6498871"/>
                <a:ext cx="536400" cy="68400"/>
              </p14:xfrm>
            </p:contentPart>
          </mc:Choice>
          <mc:Fallback xmlns="">
            <p:pic>
              <p:nvPicPr>
                <p:cNvPr id="42" name="Ink 41">
                  <a:extLst>
                    <a:ext uri="{FF2B5EF4-FFF2-40B4-BE49-F238E27FC236}">
                      <a16:creationId xmlns:a16="http://schemas.microsoft.com/office/drawing/2014/main" id="{CE23C6B3-E03C-78F4-FFC9-B4FBBE5E3A41}"/>
                    </a:ext>
                  </a:extLst>
                </p:cNvPr>
                <p:cNvPicPr/>
                <p:nvPr/>
              </p:nvPicPr>
              <p:blipFill>
                <a:blip r:embed="rId25"/>
                <a:stretch>
                  <a:fillRect/>
                </a:stretch>
              </p:blipFill>
              <p:spPr>
                <a:xfrm>
                  <a:off x="2951858" y="6489871"/>
                  <a:ext cx="554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370FF92B-C7E8-ABEE-3B34-DB9FCFC537AB}"/>
                    </a:ext>
                  </a:extLst>
                </p14:cNvPr>
                <p14:cNvContentPartPr/>
                <p14:nvPr/>
              </p14:nvContentPartPr>
              <p14:xfrm>
                <a:off x="2983898" y="6646471"/>
                <a:ext cx="506160" cy="19800"/>
              </p14:xfrm>
            </p:contentPart>
          </mc:Choice>
          <mc:Fallback xmlns="">
            <p:pic>
              <p:nvPicPr>
                <p:cNvPr id="43" name="Ink 42">
                  <a:extLst>
                    <a:ext uri="{FF2B5EF4-FFF2-40B4-BE49-F238E27FC236}">
                      <a16:creationId xmlns:a16="http://schemas.microsoft.com/office/drawing/2014/main" id="{370FF92B-C7E8-ABEE-3B34-DB9FCFC537AB}"/>
                    </a:ext>
                  </a:extLst>
                </p:cNvPr>
                <p:cNvPicPr/>
                <p:nvPr/>
              </p:nvPicPr>
              <p:blipFill>
                <a:blip r:embed="rId27"/>
                <a:stretch>
                  <a:fillRect/>
                </a:stretch>
              </p:blipFill>
              <p:spPr>
                <a:xfrm>
                  <a:off x="2975258" y="6637831"/>
                  <a:ext cx="523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FF31CAA1-7828-8F3A-2447-D9D01687B29B}"/>
                    </a:ext>
                  </a:extLst>
                </p14:cNvPr>
                <p14:cNvContentPartPr/>
                <p14:nvPr/>
              </p14:nvContentPartPr>
              <p14:xfrm>
                <a:off x="3755378" y="6548191"/>
                <a:ext cx="77040" cy="191880"/>
              </p14:xfrm>
            </p:contentPart>
          </mc:Choice>
          <mc:Fallback xmlns="">
            <p:pic>
              <p:nvPicPr>
                <p:cNvPr id="44" name="Ink 43">
                  <a:extLst>
                    <a:ext uri="{FF2B5EF4-FFF2-40B4-BE49-F238E27FC236}">
                      <a16:creationId xmlns:a16="http://schemas.microsoft.com/office/drawing/2014/main" id="{FF31CAA1-7828-8F3A-2447-D9D01687B29B}"/>
                    </a:ext>
                  </a:extLst>
                </p:cNvPr>
                <p:cNvPicPr/>
                <p:nvPr/>
              </p:nvPicPr>
              <p:blipFill>
                <a:blip r:embed="rId29"/>
                <a:stretch>
                  <a:fillRect/>
                </a:stretch>
              </p:blipFill>
              <p:spPr>
                <a:xfrm>
                  <a:off x="3746738" y="6539551"/>
                  <a:ext cx="94680" cy="209520"/>
                </a:xfrm>
                <a:prstGeom prst="rect">
                  <a:avLst/>
                </a:prstGeom>
              </p:spPr>
            </p:pic>
          </mc:Fallback>
        </mc:AlternateContent>
      </p:grpSp>
      <p:grpSp>
        <p:nvGrpSpPr>
          <p:cNvPr id="56" name="Group 55">
            <a:extLst>
              <a:ext uri="{FF2B5EF4-FFF2-40B4-BE49-F238E27FC236}">
                <a16:creationId xmlns:a16="http://schemas.microsoft.com/office/drawing/2014/main" id="{ED9BAE08-80C0-412F-FD3C-9EAAF6BF1608}"/>
              </a:ext>
            </a:extLst>
          </p:cNvPr>
          <p:cNvGrpSpPr/>
          <p:nvPr/>
        </p:nvGrpSpPr>
        <p:grpSpPr>
          <a:xfrm>
            <a:off x="5056778" y="5923951"/>
            <a:ext cx="2148840" cy="854280"/>
            <a:chOff x="5056778" y="5923951"/>
            <a:chExt cx="2148840" cy="854280"/>
          </a:xfrm>
        </p:grpSpPr>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BABB1E12-AE0A-8A06-3951-6CF398FEF016}"/>
                    </a:ext>
                  </a:extLst>
                </p14:cNvPr>
                <p14:cNvContentPartPr/>
                <p14:nvPr/>
              </p14:nvContentPartPr>
              <p14:xfrm>
                <a:off x="5056778" y="6087391"/>
                <a:ext cx="660600" cy="509400"/>
              </p14:xfrm>
            </p:contentPart>
          </mc:Choice>
          <mc:Fallback xmlns="">
            <p:pic>
              <p:nvPicPr>
                <p:cNvPr id="46" name="Ink 45">
                  <a:extLst>
                    <a:ext uri="{FF2B5EF4-FFF2-40B4-BE49-F238E27FC236}">
                      <a16:creationId xmlns:a16="http://schemas.microsoft.com/office/drawing/2014/main" id="{BABB1E12-AE0A-8A06-3951-6CF398FEF016}"/>
                    </a:ext>
                  </a:extLst>
                </p:cNvPr>
                <p:cNvPicPr/>
                <p:nvPr/>
              </p:nvPicPr>
              <p:blipFill>
                <a:blip r:embed="rId31"/>
                <a:stretch>
                  <a:fillRect/>
                </a:stretch>
              </p:blipFill>
              <p:spPr>
                <a:xfrm>
                  <a:off x="5048138" y="6078391"/>
                  <a:ext cx="67824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06AF2009-F555-794A-756D-BD2F82A941A4}"/>
                    </a:ext>
                  </a:extLst>
                </p14:cNvPr>
                <p14:cNvContentPartPr/>
                <p14:nvPr/>
              </p14:nvContentPartPr>
              <p14:xfrm>
                <a:off x="5879018" y="6130591"/>
                <a:ext cx="115200" cy="568440"/>
              </p14:xfrm>
            </p:contentPart>
          </mc:Choice>
          <mc:Fallback xmlns="">
            <p:pic>
              <p:nvPicPr>
                <p:cNvPr id="47" name="Ink 46">
                  <a:extLst>
                    <a:ext uri="{FF2B5EF4-FFF2-40B4-BE49-F238E27FC236}">
                      <a16:creationId xmlns:a16="http://schemas.microsoft.com/office/drawing/2014/main" id="{06AF2009-F555-794A-756D-BD2F82A941A4}"/>
                    </a:ext>
                  </a:extLst>
                </p:cNvPr>
                <p:cNvPicPr/>
                <p:nvPr/>
              </p:nvPicPr>
              <p:blipFill>
                <a:blip r:embed="rId33"/>
                <a:stretch>
                  <a:fillRect/>
                </a:stretch>
              </p:blipFill>
              <p:spPr>
                <a:xfrm>
                  <a:off x="5870018" y="6121591"/>
                  <a:ext cx="1328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3EC62257-1A42-C084-477F-FE343B7D7E85}"/>
                    </a:ext>
                  </a:extLst>
                </p14:cNvPr>
                <p14:cNvContentPartPr/>
                <p14:nvPr/>
              </p14:nvContentPartPr>
              <p14:xfrm>
                <a:off x="6138938" y="6149311"/>
                <a:ext cx="137880" cy="499680"/>
              </p14:xfrm>
            </p:contentPart>
          </mc:Choice>
          <mc:Fallback xmlns="">
            <p:pic>
              <p:nvPicPr>
                <p:cNvPr id="48" name="Ink 47">
                  <a:extLst>
                    <a:ext uri="{FF2B5EF4-FFF2-40B4-BE49-F238E27FC236}">
                      <a16:creationId xmlns:a16="http://schemas.microsoft.com/office/drawing/2014/main" id="{3EC62257-1A42-C084-477F-FE343B7D7E85}"/>
                    </a:ext>
                  </a:extLst>
                </p:cNvPr>
                <p:cNvPicPr/>
                <p:nvPr/>
              </p:nvPicPr>
              <p:blipFill>
                <a:blip r:embed="rId35"/>
                <a:stretch>
                  <a:fillRect/>
                </a:stretch>
              </p:blipFill>
              <p:spPr>
                <a:xfrm>
                  <a:off x="6129938" y="6140311"/>
                  <a:ext cx="15552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75EC17C3-75DD-B585-34D9-8FA1F9507CA8}"/>
                    </a:ext>
                  </a:extLst>
                </p14:cNvPr>
                <p14:cNvContentPartPr/>
                <p14:nvPr/>
              </p14:nvContentPartPr>
              <p14:xfrm>
                <a:off x="6205898" y="6144271"/>
                <a:ext cx="509400" cy="9720"/>
              </p14:xfrm>
            </p:contentPart>
          </mc:Choice>
          <mc:Fallback xmlns="">
            <p:pic>
              <p:nvPicPr>
                <p:cNvPr id="49" name="Ink 48">
                  <a:extLst>
                    <a:ext uri="{FF2B5EF4-FFF2-40B4-BE49-F238E27FC236}">
                      <a16:creationId xmlns:a16="http://schemas.microsoft.com/office/drawing/2014/main" id="{75EC17C3-75DD-B585-34D9-8FA1F9507CA8}"/>
                    </a:ext>
                  </a:extLst>
                </p:cNvPr>
                <p:cNvPicPr/>
                <p:nvPr/>
              </p:nvPicPr>
              <p:blipFill>
                <a:blip r:embed="rId37"/>
                <a:stretch>
                  <a:fillRect/>
                </a:stretch>
              </p:blipFill>
              <p:spPr>
                <a:xfrm>
                  <a:off x="6196898" y="6135271"/>
                  <a:ext cx="527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C2C0C69D-7213-A5B1-6F0E-11021380A045}"/>
                    </a:ext>
                  </a:extLst>
                </p14:cNvPr>
                <p14:cNvContentPartPr/>
                <p14:nvPr/>
              </p14:nvContentPartPr>
              <p14:xfrm>
                <a:off x="6214898" y="6416071"/>
                <a:ext cx="555840" cy="43560"/>
              </p14:xfrm>
            </p:contentPart>
          </mc:Choice>
          <mc:Fallback xmlns="">
            <p:pic>
              <p:nvPicPr>
                <p:cNvPr id="50" name="Ink 49">
                  <a:extLst>
                    <a:ext uri="{FF2B5EF4-FFF2-40B4-BE49-F238E27FC236}">
                      <a16:creationId xmlns:a16="http://schemas.microsoft.com/office/drawing/2014/main" id="{C2C0C69D-7213-A5B1-6F0E-11021380A045}"/>
                    </a:ext>
                  </a:extLst>
                </p:cNvPr>
                <p:cNvPicPr/>
                <p:nvPr/>
              </p:nvPicPr>
              <p:blipFill>
                <a:blip r:embed="rId39"/>
                <a:stretch>
                  <a:fillRect/>
                </a:stretch>
              </p:blipFill>
              <p:spPr>
                <a:xfrm>
                  <a:off x="6206258" y="6407071"/>
                  <a:ext cx="5734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 name="Ink 50">
                  <a:extLst>
                    <a:ext uri="{FF2B5EF4-FFF2-40B4-BE49-F238E27FC236}">
                      <a16:creationId xmlns:a16="http://schemas.microsoft.com/office/drawing/2014/main" id="{AF265375-2DE8-B93D-86C1-F38D177A9E43}"/>
                    </a:ext>
                  </a:extLst>
                </p14:cNvPr>
                <p14:cNvContentPartPr/>
                <p14:nvPr/>
              </p14:nvContentPartPr>
              <p14:xfrm>
                <a:off x="6149378" y="6672391"/>
                <a:ext cx="549720" cy="68760"/>
              </p14:xfrm>
            </p:contentPart>
          </mc:Choice>
          <mc:Fallback xmlns="">
            <p:pic>
              <p:nvPicPr>
                <p:cNvPr id="51" name="Ink 50">
                  <a:extLst>
                    <a:ext uri="{FF2B5EF4-FFF2-40B4-BE49-F238E27FC236}">
                      <a16:creationId xmlns:a16="http://schemas.microsoft.com/office/drawing/2014/main" id="{AF265375-2DE8-B93D-86C1-F38D177A9E43}"/>
                    </a:ext>
                  </a:extLst>
                </p:cNvPr>
                <p:cNvPicPr/>
                <p:nvPr/>
              </p:nvPicPr>
              <p:blipFill>
                <a:blip r:embed="rId41"/>
                <a:stretch>
                  <a:fillRect/>
                </a:stretch>
              </p:blipFill>
              <p:spPr>
                <a:xfrm>
                  <a:off x="6140738" y="6663751"/>
                  <a:ext cx="567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3" name="Ink 52">
                  <a:extLst>
                    <a:ext uri="{FF2B5EF4-FFF2-40B4-BE49-F238E27FC236}">
                      <a16:creationId xmlns:a16="http://schemas.microsoft.com/office/drawing/2014/main" id="{318EB228-35D7-89CA-BACE-1C957F03CB4C}"/>
                    </a:ext>
                  </a:extLst>
                </p14:cNvPr>
                <p14:cNvContentPartPr/>
                <p14:nvPr/>
              </p14:nvContentPartPr>
              <p14:xfrm>
                <a:off x="6031298" y="5923951"/>
                <a:ext cx="360" cy="360"/>
              </p14:xfrm>
            </p:contentPart>
          </mc:Choice>
          <mc:Fallback xmlns="">
            <p:pic>
              <p:nvPicPr>
                <p:cNvPr id="53" name="Ink 52">
                  <a:extLst>
                    <a:ext uri="{FF2B5EF4-FFF2-40B4-BE49-F238E27FC236}">
                      <a16:creationId xmlns:a16="http://schemas.microsoft.com/office/drawing/2014/main" id="{318EB228-35D7-89CA-BACE-1C957F03CB4C}"/>
                    </a:ext>
                  </a:extLst>
                </p:cNvPr>
                <p:cNvPicPr/>
                <p:nvPr/>
              </p:nvPicPr>
              <p:blipFill>
                <a:blip r:embed="rId43"/>
                <a:stretch>
                  <a:fillRect/>
                </a:stretch>
              </p:blipFill>
              <p:spPr>
                <a:xfrm>
                  <a:off x="6022658" y="59149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4">
                  <a:extLst>
                    <a:ext uri="{FF2B5EF4-FFF2-40B4-BE49-F238E27FC236}">
                      <a16:creationId xmlns:a16="http://schemas.microsoft.com/office/drawing/2014/main" id="{0E3045A0-35C6-D899-A37B-CF96941AC1C8}"/>
                    </a:ext>
                  </a:extLst>
                </p14:cNvPr>
                <p14:cNvContentPartPr/>
                <p14:nvPr/>
              </p14:nvContentPartPr>
              <p14:xfrm>
                <a:off x="6987458" y="6524431"/>
                <a:ext cx="218160" cy="253800"/>
              </p14:xfrm>
            </p:contentPart>
          </mc:Choice>
          <mc:Fallback xmlns="">
            <p:pic>
              <p:nvPicPr>
                <p:cNvPr id="55" name="Ink 54">
                  <a:extLst>
                    <a:ext uri="{FF2B5EF4-FFF2-40B4-BE49-F238E27FC236}">
                      <a16:creationId xmlns:a16="http://schemas.microsoft.com/office/drawing/2014/main" id="{0E3045A0-35C6-D899-A37B-CF96941AC1C8}"/>
                    </a:ext>
                  </a:extLst>
                </p:cNvPr>
                <p:cNvPicPr/>
                <p:nvPr/>
              </p:nvPicPr>
              <p:blipFill>
                <a:blip r:embed="rId45"/>
                <a:stretch>
                  <a:fillRect/>
                </a:stretch>
              </p:blipFill>
              <p:spPr>
                <a:xfrm>
                  <a:off x="6978458" y="6515791"/>
                  <a:ext cx="235800" cy="271440"/>
                </a:xfrm>
                <a:prstGeom prst="rect">
                  <a:avLst/>
                </a:prstGeom>
              </p:spPr>
            </p:pic>
          </mc:Fallback>
        </mc:AlternateContent>
      </p:grpSp>
    </p:spTree>
    <p:extLst>
      <p:ext uri="{BB962C8B-B14F-4D97-AF65-F5344CB8AC3E}">
        <p14:creationId xmlns:p14="http://schemas.microsoft.com/office/powerpoint/2010/main" val="6973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3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3000" fill="hold"/>
                                        <p:tgtEl>
                                          <p:spTgt spid="45"/>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 calcmode="lin" valueType="num">
                                      <p:cBhvr>
                                        <p:cTn id="22" dur="2000" fill="hold"/>
                                        <p:tgtEl>
                                          <p:spTgt spid="5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8914C-7A4B-A744-8755-C7B2AAA6399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44CCBF9-A6E0-058A-D8CE-80242399EC09}"/>
              </a:ext>
            </a:extLst>
          </p:cNvPr>
          <p:cNvSpPr>
            <a:spLocks noGrp="1"/>
          </p:cNvSpPr>
          <p:nvPr>
            <p:ph idx="1"/>
          </p:nvPr>
        </p:nvSpPr>
        <p:spPr/>
        <p:txBody>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a:t>
            </a:r>
            <a:endParaRPr lang="en-US" baseline="-25000" dirty="0"/>
          </a:p>
          <a:p>
            <a:pPr marL="450000" lvl="1" indent="0">
              <a:buNone/>
            </a:pPr>
            <a:r>
              <a:rPr lang="en-US" dirty="0"/>
              <a:t> </a:t>
            </a:r>
            <a:endParaRPr lang="en-US" baseline="-250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320C1D4-7F30-CF9C-B5B4-2B3CC608ED1A}"/>
                  </a:ext>
                </a:extLst>
              </p14:cNvPr>
              <p14:cNvContentPartPr/>
              <p14:nvPr/>
            </p14:nvContentPartPr>
            <p14:xfrm>
              <a:off x="2052596" y="2855528"/>
              <a:ext cx="1911240" cy="1175760"/>
            </p14:xfrm>
          </p:contentPart>
        </mc:Choice>
        <mc:Fallback xmlns="">
          <p:pic>
            <p:nvPicPr>
              <p:cNvPr id="6" name="Ink 5">
                <a:extLst>
                  <a:ext uri="{FF2B5EF4-FFF2-40B4-BE49-F238E27FC236}">
                    <a16:creationId xmlns:a16="http://schemas.microsoft.com/office/drawing/2014/main" id="{F320C1D4-7F30-CF9C-B5B4-2B3CC608ED1A}"/>
                  </a:ext>
                </a:extLst>
              </p:cNvPr>
              <p:cNvPicPr/>
              <p:nvPr/>
            </p:nvPicPr>
            <p:blipFill>
              <a:blip r:embed="rId3"/>
              <a:stretch>
                <a:fillRect/>
              </a:stretch>
            </p:blipFill>
            <p:spPr>
              <a:xfrm>
                <a:off x="2043596" y="2846888"/>
                <a:ext cx="1928880" cy="119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E4D237-2F07-01D9-966B-67C1C215015C}"/>
                  </a:ext>
                </a:extLst>
              </p14:cNvPr>
              <p14:cNvContentPartPr/>
              <p14:nvPr/>
            </p14:nvContentPartPr>
            <p14:xfrm>
              <a:off x="2305316" y="4254128"/>
              <a:ext cx="494280" cy="615240"/>
            </p14:xfrm>
          </p:contentPart>
        </mc:Choice>
        <mc:Fallback xmlns="">
          <p:pic>
            <p:nvPicPr>
              <p:cNvPr id="7" name="Ink 6">
                <a:extLst>
                  <a:ext uri="{FF2B5EF4-FFF2-40B4-BE49-F238E27FC236}">
                    <a16:creationId xmlns:a16="http://schemas.microsoft.com/office/drawing/2014/main" id="{D6E4D237-2F07-01D9-966B-67C1C215015C}"/>
                  </a:ext>
                </a:extLst>
              </p:cNvPr>
              <p:cNvPicPr/>
              <p:nvPr/>
            </p:nvPicPr>
            <p:blipFill>
              <a:blip r:embed="rId5"/>
              <a:stretch>
                <a:fillRect/>
              </a:stretch>
            </p:blipFill>
            <p:spPr>
              <a:xfrm>
                <a:off x="2296316" y="4245488"/>
                <a:ext cx="51192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F24C5DC-EB23-2090-FBDC-19326B5ADC2F}"/>
                  </a:ext>
                </a:extLst>
              </p14:cNvPr>
              <p14:cNvContentPartPr/>
              <p14:nvPr/>
            </p14:nvContentPartPr>
            <p14:xfrm>
              <a:off x="1031276" y="5130368"/>
              <a:ext cx="622440" cy="591120"/>
            </p14:xfrm>
          </p:contentPart>
        </mc:Choice>
        <mc:Fallback xmlns="">
          <p:pic>
            <p:nvPicPr>
              <p:cNvPr id="9" name="Ink 8">
                <a:extLst>
                  <a:ext uri="{FF2B5EF4-FFF2-40B4-BE49-F238E27FC236}">
                    <a16:creationId xmlns:a16="http://schemas.microsoft.com/office/drawing/2014/main" id="{CF24C5DC-EB23-2090-FBDC-19326B5ADC2F}"/>
                  </a:ext>
                </a:extLst>
              </p:cNvPr>
              <p:cNvPicPr/>
              <p:nvPr/>
            </p:nvPicPr>
            <p:blipFill>
              <a:blip r:embed="rId7"/>
              <a:stretch>
                <a:fillRect/>
              </a:stretch>
            </p:blipFill>
            <p:spPr>
              <a:xfrm>
                <a:off x="1022276" y="5121368"/>
                <a:ext cx="640080" cy="608760"/>
              </a:xfrm>
              <a:prstGeom prst="rect">
                <a:avLst/>
              </a:prstGeom>
            </p:spPr>
          </p:pic>
        </mc:Fallback>
      </mc:AlternateContent>
      <p:grpSp>
        <p:nvGrpSpPr>
          <p:cNvPr id="31" name="Group 30">
            <a:extLst>
              <a:ext uri="{FF2B5EF4-FFF2-40B4-BE49-F238E27FC236}">
                <a16:creationId xmlns:a16="http://schemas.microsoft.com/office/drawing/2014/main" id="{E2036329-C900-9286-78F2-DA234E452917}"/>
              </a:ext>
            </a:extLst>
          </p:cNvPr>
          <p:cNvGrpSpPr/>
          <p:nvPr/>
        </p:nvGrpSpPr>
        <p:grpSpPr>
          <a:xfrm>
            <a:off x="1910036" y="2790008"/>
            <a:ext cx="4864680" cy="3152520"/>
            <a:chOff x="1910036" y="2790008"/>
            <a:chExt cx="4864680" cy="3152520"/>
          </a:xfrm>
        </p:grpSpPr>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1CA8241-B0A1-45D9-DFA7-12E4FA4A91C6}"/>
                    </a:ext>
                  </a:extLst>
                </p14:cNvPr>
                <p14:cNvContentPartPr/>
                <p14:nvPr/>
              </p14:nvContentPartPr>
              <p14:xfrm>
                <a:off x="2058716" y="5252408"/>
                <a:ext cx="15120" cy="331560"/>
              </p14:xfrm>
            </p:contentPart>
          </mc:Choice>
          <mc:Fallback xmlns="">
            <p:pic>
              <p:nvPicPr>
                <p:cNvPr id="10" name="Ink 9">
                  <a:extLst>
                    <a:ext uri="{FF2B5EF4-FFF2-40B4-BE49-F238E27FC236}">
                      <a16:creationId xmlns:a16="http://schemas.microsoft.com/office/drawing/2014/main" id="{F1CA8241-B0A1-45D9-DFA7-12E4FA4A91C6}"/>
                    </a:ext>
                  </a:extLst>
                </p:cNvPr>
                <p:cNvPicPr/>
                <p:nvPr/>
              </p:nvPicPr>
              <p:blipFill>
                <a:blip r:embed="rId9"/>
                <a:stretch>
                  <a:fillRect/>
                </a:stretch>
              </p:blipFill>
              <p:spPr>
                <a:xfrm>
                  <a:off x="2049716" y="5243768"/>
                  <a:ext cx="3276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499188BA-0564-3E3F-C4BC-2A7C43C2A42C}"/>
                    </a:ext>
                  </a:extLst>
                </p14:cNvPr>
                <p14:cNvContentPartPr/>
                <p14:nvPr/>
              </p14:nvContentPartPr>
              <p14:xfrm>
                <a:off x="1910036" y="5123888"/>
                <a:ext cx="570960" cy="490320"/>
              </p14:xfrm>
            </p:contentPart>
          </mc:Choice>
          <mc:Fallback xmlns="">
            <p:pic>
              <p:nvPicPr>
                <p:cNvPr id="11" name="Ink 10">
                  <a:extLst>
                    <a:ext uri="{FF2B5EF4-FFF2-40B4-BE49-F238E27FC236}">
                      <a16:creationId xmlns:a16="http://schemas.microsoft.com/office/drawing/2014/main" id="{499188BA-0564-3E3F-C4BC-2A7C43C2A42C}"/>
                    </a:ext>
                  </a:extLst>
                </p:cNvPr>
                <p:cNvPicPr/>
                <p:nvPr/>
              </p:nvPicPr>
              <p:blipFill>
                <a:blip r:embed="rId11"/>
                <a:stretch>
                  <a:fillRect/>
                </a:stretch>
              </p:blipFill>
              <p:spPr>
                <a:xfrm>
                  <a:off x="1901036" y="5114888"/>
                  <a:ext cx="58860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2ABA1EDB-DD49-909C-52F9-AC94E8099EDC}"/>
                    </a:ext>
                  </a:extLst>
                </p14:cNvPr>
                <p14:cNvContentPartPr/>
                <p14:nvPr/>
              </p14:nvContentPartPr>
              <p14:xfrm>
                <a:off x="2697356" y="5136128"/>
                <a:ext cx="46440" cy="424080"/>
              </p14:xfrm>
            </p:contentPart>
          </mc:Choice>
          <mc:Fallback xmlns="">
            <p:pic>
              <p:nvPicPr>
                <p:cNvPr id="12" name="Ink 11">
                  <a:extLst>
                    <a:ext uri="{FF2B5EF4-FFF2-40B4-BE49-F238E27FC236}">
                      <a16:creationId xmlns:a16="http://schemas.microsoft.com/office/drawing/2014/main" id="{2ABA1EDB-DD49-909C-52F9-AC94E8099EDC}"/>
                    </a:ext>
                  </a:extLst>
                </p:cNvPr>
                <p:cNvPicPr/>
                <p:nvPr/>
              </p:nvPicPr>
              <p:blipFill>
                <a:blip r:embed="rId13"/>
                <a:stretch>
                  <a:fillRect/>
                </a:stretch>
              </p:blipFill>
              <p:spPr>
                <a:xfrm>
                  <a:off x="2688356" y="5127488"/>
                  <a:ext cx="6408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ABB37DE-F23E-2A3C-0B95-D0646E2B0369}"/>
                    </a:ext>
                  </a:extLst>
                </p14:cNvPr>
                <p14:cNvContentPartPr/>
                <p14:nvPr/>
              </p14:nvContentPartPr>
              <p14:xfrm>
                <a:off x="2622476" y="5130368"/>
                <a:ext cx="460080" cy="52560"/>
              </p14:xfrm>
            </p:contentPart>
          </mc:Choice>
          <mc:Fallback xmlns="">
            <p:pic>
              <p:nvPicPr>
                <p:cNvPr id="13" name="Ink 12">
                  <a:extLst>
                    <a:ext uri="{FF2B5EF4-FFF2-40B4-BE49-F238E27FC236}">
                      <a16:creationId xmlns:a16="http://schemas.microsoft.com/office/drawing/2014/main" id="{2ABB37DE-F23E-2A3C-0B95-D0646E2B0369}"/>
                    </a:ext>
                  </a:extLst>
                </p:cNvPr>
                <p:cNvPicPr/>
                <p:nvPr/>
              </p:nvPicPr>
              <p:blipFill>
                <a:blip r:embed="rId15"/>
                <a:stretch>
                  <a:fillRect/>
                </a:stretch>
              </p:blipFill>
              <p:spPr>
                <a:xfrm>
                  <a:off x="2613476" y="5121728"/>
                  <a:ext cx="4777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8E3DC31-F1C9-7025-E124-04E3353239B0}"/>
                    </a:ext>
                  </a:extLst>
                </p14:cNvPr>
                <p14:cNvContentPartPr/>
                <p14:nvPr/>
              </p14:nvContentPartPr>
              <p14:xfrm>
                <a:off x="2659556" y="5561288"/>
                <a:ext cx="525960" cy="63000"/>
              </p14:xfrm>
            </p:contentPart>
          </mc:Choice>
          <mc:Fallback xmlns="">
            <p:pic>
              <p:nvPicPr>
                <p:cNvPr id="14" name="Ink 13">
                  <a:extLst>
                    <a:ext uri="{FF2B5EF4-FFF2-40B4-BE49-F238E27FC236}">
                      <a16:creationId xmlns:a16="http://schemas.microsoft.com/office/drawing/2014/main" id="{F8E3DC31-F1C9-7025-E124-04E3353239B0}"/>
                    </a:ext>
                  </a:extLst>
                </p:cNvPr>
                <p:cNvPicPr/>
                <p:nvPr/>
              </p:nvPicPr>
              <p:blipFill>
                <a:blip r:embed="rId17"/>
                <a:stretch>
                  <a:fillRect/>
                </a:stretch>
              </p:blipFill>
              <p:spPr>
                <a:xfrm>
                  <a:off x="2650916" y="5552288"/>
                  <a:ext cx="543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D95A5C9-69F8-EC3C-D879-849728F90495}"/>
                    </a:ext>
                  </a:extLst>
                </p14:cNvPr>
                <p14:cNvContentPartPr/>
                <p14:nvPr/>
              </p14:nvContentPartPr>
              <p14:xfrm>
                <a:off x="2775836" y="5367608"/>
                <a:ext cx="323640" cy="42840"/>
              </p14:xfrm>
            </p:contentPart>
          </mc:Choice>
          <mc:Fallback xmlns="">
            <p:pic>
              <p:nvPicPr>
                <p:cNvPr id="16" name="Ink 15">
                  <a:extLst>
                    <a:ext uri="{FF2B5EF4-FFF2-40B4-BE49-F238E27FC236}">
                      <a16:creationId xmlns:a16="http://schemas.microsoft.com/office/drawing/2014/main" id="{2D95A5C9-69F8-EC3C-D879-849728F90495}"/>
                    </a:ext>
                  </a:extLst>
                </p:cNvPr>
                <p:cNvPicPr/>
                <p:nvPr/>
              </p:nvPicPr>
              <p:blipFill>
                <a:blip r:embed="rId19"/>
                <a:stretch>
                  <a:fillRect/>
                </a:stretch>
              </p:blipFill>
              <p:spPr>
                <a:xfrm>
                  <a:off x="2767196" y="5358968"/>
                  <a:ext cx="341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A1EC9D0-B7F0-0A74-CBE6-BD7262207CEB}"/>
                    </a:ext>
                  </a:extLst>
                </p14:cNvPr>
                <p14:cNvContentPartPr/>
                <p14:nvPr/>
              </p14:nvContentPartPr>
              <p14:xfrm>
                <a:off x="3339596" y="5533208"/>
                <a:ext cx="293400" cy="350640"/>
              </p14:xfrm>
            </p:contentPart>
          </mc:Choice>
          <mc:Fallback xmlns="">
            <p:pic>
              <p:nvPicPr>
                <p:cNvPr id="17" name="Ink 16">
                  <a:extLst>
                    <a:ext uri="{FF2B5EF4-FFF2-40B4-BE49-F238E27FC236}">
                      <a16:creationId xmlns:a16="http://schemas.microsoft.com/office/drawing/2014/main" id="{4A1EC9D0-B7F0-0A74-CBE6-BD7262207CEB}"/>
                    </a:ext>
                  </a:extLst>
                </p:cNvPr>
                <p:cNvPicPr/>
                <p:nvPr/>
              </p:nvPicPr>
              <p:blipFill>
                <a:blip r:embed="rId21"/>
                <a:stretch>
                  <a:fillRect/>
                </a:stretch>
              </p:blipFill>
              <p:spPr>
                <a:xfrm>
                  <a:off x="3330956" y="5524208"/>
                  <a:ext cx="31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D3566F17-2E48-F843-737A-722ED53361FF}"/>
                    </a:ext>
                  </a:extLst>
                </p14:cNvPr>
                <p14:cNvContentPartPr/>
                <p14:nvPr/>
              </p14:nvContentPartPr>
              <p14:xfrm>
                <a:off x="4079036" y="2790008"/>
                <a:ext cx="1684080" cy="1296000"/>
              </p14:xfrm>
            </p:contentPart>
          </mc:Choice>
          <mc:Fallback xmlns="">
            <p:pic>
              <p:nvPicPr>
                <p:cNvPr id="19" name="Ink 18">
                  <a:extLst>
                    <a:ext uri="{FF2B5EF4-FFF2-40B4-BE49-F238E27FC236}">
                      <a16:creationId xmlns:a16="http://schemas.microsoft.com/office/drawing/2014/main" id="{D3566F17-2E48-F843-737A-722ED53361FF}"/>
                    </a:ext>
                  </a:extLst>
                </p:cNvPr>
                <p:cNvPicPr/>
                <p:nvPr/>
              </p:nvPicPr>
              <p:blipFill>
                <a:blip r:embed="rId23"/>
                <a:stretch>
                  <a:fillRect/>
                </a:stretch>
              </p:blipFill>
              <p:spPr>
                <a:xfrm>
                  <a:off x="4070396" y="2781368"/>
                  <a:ext cx="1701720" cy="1313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96587CF-CFF0-DCA1-0FEA-BA860E9646AA}"/>
                    </a:ext>
                  </a:extLst>
                </p14:cNvPr>
                <p14:cNvContentPartPr/>
                <p14:nvPr/>
              </p14:nvContentPartPr>
              <p14:xfrm>
                <a:off x="4903796" y="4231088"/>
                <a:ext cx="275040" cy="467640"/>
              </p14:xfrm>
            </p:contentPart>
          </mc:Choice>
          <mc:Fallback xmlns="">
            <p:pic>
              <p:nvPicPr>
                <p:cNvPr id="20" name="Ink 19">
                  <a:extLst>
                    <a:ext uri="{FF2B5EF4-FFF2-40B4-BE49-F238E27FC236}">
                      <a16:creationId xmlns:a16="http://schemas.microsoft.com/office/drawing/2014/main" id="{996587CF-CFF0-DCA1-0FEA-BA860E9646AA}"/>
                    </a:ext>
                  </a:extLst>
                </p:cNvPr>
                <p:cNvPicPr/>
                <p:nvPr/>
              </p:nvPicPr>
              <p:blipFill>
                <a:blip r:embed="rId25"/>
                <a:stretch>
                  <a:fillRect/>
                </a:stretch>
              </p:blipFill>
              <p:spPr>
                <a:xfrm>
                  <a:off x="4895156" y="4222088"/>
                  <a:ext cx="292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31A3CBEE-4D8D-9477-A125-AFC4E4F28316}"/>
                    </a:ext>
                  </a:extLst>
                </p14:cNvPr>
                <p14:cNvContentPartPr/>
                <p14:nvPr/>
              </p14:nvContentPartPr>
              <p14:xfrm>
                <a:off x="4636676" y="4789808"/>
                <a:ext cx="532800" cy="627840"/>
              </p14:xfrm>
            </p:contentPart>
          </mc:Choice>
          <mc:Fallback xmlns="">
            <p:pic>
              <p:nvPicPr>
                <p:cNvPr id="21" name="Ink 20">
                  <a:extLst>
                    <a:ext uri="{FF2B5EF4-FFF2-40B4-BE49-F238E27FC236}">
                      <a16:creationId xmlns:a16="http://schemas.microsoft.com/office/drawing/2014/main" id="{31A3CBEE-4D8D-9477-A125-AFC4E4F28316}"/>
                    </a:ext>
                  </a:extLst>
                </p:cNvPr>
                <p:cNvPicPr/>
                <p:nvPr/>
              </p:nvPicPr>
              <p:blipFill>
                <a:blip r:embed="rId27"/>
                <a:stretch>
                  <a:fillRect/>
                </a:stretch>
              </p:blipFill>
              <p:spPr>
                <a:xfrm>
                  <a:off x="4628036" y="4781168"/>
                  <a:ext cx="55044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1C174E8-6A9A-F8D7-D8D1-6FF16F269531}"/>
                    </a:ext>
                  </a:extLst>
                </p14:cNvPr>
                <p14:cNvContentPartPr/>
                <p14:nvPr/>
              </p14:nvContentPartPr>
              <p14:xfrm>
                <a:off x="5532356" y="5057288"/>
                <a:ext cx="51120" cy="474120"/>
              </p14:xfrm>
            </p:contentPart>
          </mc:Choice>
          <mc:Fallback xmlns="">
            <p:pic>
              <p:nvPicPr>
                <p:cNvPr id="22" name="Ink 21">
                  <a:extLst>
                    <a:ext uri="{FF2B5EF4-FFF2-40B4-BE49-F238E27FC236}">
                      <a16:creationId xmlns:a16="http://schemas.microsoft.com/office/drawing/2014/main" id="{F1C174E8-6A9A-F8D7-D8D1-6FF16F269531}"/>
                    </a:ext>
                  </a:extLst>
                </p:cNvPr>
                <p:cNvPicPr/>
                <p:nvPr/>
              </p:nvPicPr>
              <p:blipFill>
                <a:blip r:embed="rId29"/>
                <a:stretch>
                  <a:fillRect/>
                </a:stretch>
              </p:blipFill>
              <p:spPr>
                <a:xfrm>
                  <a:off x="5523716" y="5048648"/>
                  <a:ext cx="6876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B4A84B1B-C027-7046-5170-C1D5AECA3EF9}"/>
                    </a:ext>
                  </a:extLst>
                </p14:cNvPr>
                <p14:cNvContentPartPr/>
                <p14:nvPr/>
              </p14:nvContentPartPr>
              <p14:xfrm>
                <a:off x="5686076" y="4763168"/>
                <a:ext cx="2880" cy="2160"/>
              </p14:xfrm>
            </p:contentPart>
          </mc:Choice>
          <mc:Fallback xmlns="">
            <p:pic>
              <p:nvPicPr>
                <p:cNvPr id="24" name="Ink 23">
                  <a:extLst>
                    <a:ext uri="{FF2B5EF4-FFF2-40B4-BE49-F238E27FC236}">
                      <a16:creationId xmlns:a16="http://schemas.microsoft.com/office/drawing/2014/main" id="{B4A84B1B-C027-7046-5170-C1D5AECA3EF9}"/>
                    </a:ext>
                  </a:extLst>
                </p:cNvPr>
                <p:cNvPicPr/>
                <p:nvPr/>
              </p:nvPicPr>
              <p:blipFill>
                <a:blip r:embed="rId31"/>
                <a:stretch>
                  <a:fillRect/>
                </a:stretch>
              </p:blipFill>
              <p:spPr>
                <a:xfrm>
                  <a:off x="5677076" y="4754168"/>
                  <a:ext cx="20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6C9F4F84-0170-61CE-164A-F8DC707E36F6}"/>
                    </a:ext>
                  </a:extLst>
                </p14:cNvPr>
                <p14:cNvContentPartPr/>
                <p14:nvPr/>
              </p14:nvContentPartPr>
              <p14:xfrm>
                <a:off x="5846636" y="5048288"/>
                <a:ext cx="137520" cy="459360"/>
              </p14:xfrm>
            </p:contentPart>
          </mc:Choice>
          <mc:Fallback xmlns="">
            <p:pic>
              <p:nvPicPr>
                <p:cNvPr id="25" name="Ink 24">
                  <a:extLst>
                    <a:ext uri="{FF2B5EF4-FFF2-40B4-BE49-F238E27FC236}">
                      <a16:creationId xmlns:a16="http://schemas.microsoft.com/office/drawing/2014/main" id="{6C9F4F84-0170-61CE-164A-F8DC707E36F6}"/>
                    </a:ext>
                  </a:extLst>
                </p:cNvPr>
                <p:cNvPicPr/>
                <p:nvPr/>
              </p:nvPicPr>
              <p:blipFill>
                <a:blip r:embed="rId33"/>
                <a:stretch>
                  <a:fillRect/>
                </a:stretch>
              </p:blipFill>
              <p:spPr>
                <a:xfrm>
                  <a:off x="5837636" y="5039288"/>
                  <a:ext cx="1551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632DBD92-3C98-BC4F-E635-C3DE204F1743}"/>
                    </a:ext>
                  </a:extLst>
                </p14:cNvPr>
                <p14:cNvContentPartPr/>
                <p14:nvPr/>
              </p14:nvContentPartPr>
              <p14:xfrm>
                <a:off x="5942396" y="5038208"/>
                <a:ext cx="442800" cy="16920"/>
              </p14:xfrm>
            </p:contentPart>
          </mc:Choice>
          <mc:Fallback xmlns="">
            <p:pic>
              <p:nvPicPr>
                <p:cNvPr id="26" name="Ink 25">
                  <a:extLst>
                    <a:ext uri="{FF2B5EF4-FFF2-40B4-BE49-F238E27FC236}">
                      <a16:creationId xmlns:a16="http://schemas.microsoft.com/office/drawing/2014/main" id="{632DBD92-3C98-BC4F-E635-C3DE204F1743}"/>
                    </a:ext>
                  </a:extLst>
                </p:cNvPr>
                <p:cNvPicPr/>
                <p:nvPr/>
              </p:nvPicPr>
              <p:blipFill>
                <a:blip r:embed="rId35"/>
                <a:stretch>
                  <a:fillRect/>
                </a:stretch>
              </p:blipFill>
              <p:spPr>
                <a:xfrm>
                  <a:off x="5933396" y="5029568"/>
                  <a:ext cx="460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4347080F-9BF5-2D5E-1392-7AF488FB3CA1}"/>
                    </a:ext>
                  </a:extLst>
                </p14:cNvPr>
                <p14:cNvContentPartPr/>
                <p14:nvPr/>
              </p14:nvContentPartPr>
              <p14:xfrm>
                <a:off x="5918276" y="5328008"/>
                <a:ext cx="450360" cy="36000"/>
              </p14:xfrm>
            </p:contentPart>
          </mc:Choice>
          <mc:Fallback xmlns="">
            <p:pic>
              <p:nvPicPr>
                <p:cNvPr id="27" name="Ink 26">
                  <a:extLst>
                    <a:ext uri="{FF2B5EF4-FFF2-40B4-BE49-F238E27FC236}">
                      <a16:creationId xmlns:a16="http://schemas.microsoft.com/office/drawing/2014/main" id="{4347080F-9BF5-2D5E-1392-7AF488FB3CA1}"/>
                    </a:ext>
                  </a:extLst>
                </p:cNvPr>
                <p:cNvPicPr/>
                <p:nvPr/>
              </p:nvPicPr>
              <p:blipFill>
                <a:blip r:embed="rId37"/>
                <a:stretch>
                  <a:fillRect/>
                </a:stretch>
              </p:blipFill>
              <p:spPr>
                <a:xfrm>
                  <a:off x="5909636" y="5319368"/>
                  <a:ext cx="468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A9D435E3-E9B7-8ECE-89FE-631845E79989}"/>
                    </a:ext>
                  </a:extLst>
                </p14:cNvPr>
                <p14:cNvContentPartPr/>
                <p14:nvPr/>
              </p14:nvContentPartPr>
              <p14:xfrm>
                <a:off x="5764916" y="5555888"/>
                <a:ext cx="615240" cy="66600"/>
              </p14:xfrm>
            </p:contentPart>
          </mc:Choice>
          <mc:Fallback xmlns="">
            <p:pic>
              <p:nvPicPr>
                <p:cNvPr id="28" name="Ink 27">
                  <a:extLst>
                    <a:ext uri="{FF2B5EF4-FFF2-40B4-BE49-F238E27FC236}">
                      <a16:creationId xmlns:a16="http://schemas.microsoft.com/office/drawing/2014/main" id="{A9D435E3-E9B7-8ECE-89FE-631845E79989}"/>
                    </a:ext>
                  </a:extLst>
                </p:cNvPr>
                <p:cNvPicPr/>
                <p:nvPr/>
              </p:nvPicPr>
              <p:blipFill>
                <a:blip r:embed="rId39"/>
                <a:stretch>
                  <a:fillRect/>
                </a:stretch>
              </p:blipFill>
              <p:spPr>
                <a:xfrm>
                  <a:off x="5756276" y="5546888"/>
                  <a:ext cx="6328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80C61DA0-2796-D588-820D-416F62D95FE0}"/>
                    </a:ext>
                  </a:extLst>
                </p14:cNvPr>
                <p14:cNvContentPartPr/>
                <p14:nvPr/>
              </p14:nvContentPartPr>
              <p14:xfrm>
                <a:off x="6563036" y="5661008"/>
                <a:ext cx="211680" cy="281520"/>
              </p14:xfrm>
            </p:contentPart>
          </mc:Choice>
          <mc:Fallback xmlns="">
            <p:pic>
              <p:nvPicPr>
                <p:cNvPr id="30" name="Ink 29">
                  <a:extLst>
                    <a:ext uri="{FF2B5EF4-FFF2-40B4-BE49-F238E27FC236}">
                      <a16:creationId xmlns:a16="http://schemas.microsoft.com/office/drawing/2014/main" id="{80C61DA0-2796-D588-820D-416F62D95FE0}"/>
                    </a:ext>
                  </a:extLst>
                </p:cNvPr>
                <p:cNvPicPr/>
                <p:nvPr/>
              </p:nvPicPr>
              <p:blipFill>
                <a:blip r:embed="rId41"/>
                <a:stretch>
                  <a:fillRect/>
                </a:stretch>
              </p:blipFill>
              <p:spPr>
                <a:xfrm>
                  <a:off x="6554036" y="5652008"/>
                  <a:ext cx="229320" cy="29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7A8C6791-DC32-BCCE-FD86-3D7C9A49C10E}"/>
                  </a:ext>
                </a:extLst>
              </p14:cNvPr>
              <p14:cNvContentPartPr/>
              <p14:nvPr/>
            </p14:nvContentPartPr>
            <p14:xfrm>
              <a:off x="6244436" y="2622608"/>
              <a:ext cx="3271320" cy="364320"/>
            </p14:xfrm>
          </p:contentPart>
        </mc:Choice>
        <mc:Fallback xmlns="">
          <p:pic>
            <p:nvPicPr>
              <p:cNvPr id="32" name="Ink 31">
                <a:extLst>
                  <a:ext uri="{FF2B5EF4-FFF2-40B4-BE49-F238E27FC236}">
                    <a16:creationId xmlns:a16="http://schemas.microsoft.com/office/drawing/2014/main" id="{7A8C6791-DC32-BCCE-FD86-3D7C9A49C10E}"/>
                  </a:ext>
                </a:extLst>
              </p:cNvPr>
              <p:cNvPicPr/>
              <p:nvPr/>
            </p:nvPicPr>
            <p:blipFill>
              <a:blip r:embed="rId43"/>
              <a:stretch>
                <a:fillRect/>
              </a:stretch>
            </p:blipFill>
            <p:spPr>
              <a:xfrm>
                <a:off x="6235436" y="2613968"/>
                <a:ext cx="3288960" cy="381960"/>
              </a:xfrm>
              <a:prstGeom prst="rect">
                <a:avLst/>
              </a:prstGeom>
            </p:spPr>
          </p:pic>
        </mc:Fallback>
      </mc:AlternateContent>
      <p:grpSp>
        <p:nvGrpSpPr>
          <p:cNvPr id="39" name="Group 38">
            <a:extLst>
              <a:ext uri="{FF2B5EF4-FFF2-40B4-BE49-F238E27FC236}">
                <a16:creationId xmlns:a16="http://schemas.microsoft.com/office/drawing/2014/main" id="{2F25A4E0-10F5-7842-6A45-4C80FE7A61C6}"/>
              </a:ext>
            </a:extLst>
          </p:cNvPr>
          <p:cNvGrpSpPr/>
          <p:nvPr/>
        </p:nvGrpSpPr>
        <p:grpSpPr>
          <a:xfrm>
            <a:off x="7259636" y="1825208"/>
            <a:ext cx="2063520" cy="516600"/>
            <a:chOff x="7259636" y="1825208"/>
            <a:chExt cx="2063520" cy="516600"/>
          </a:xfrm>
        </p:grpSpPr>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D757FED1-0303-1F7F-1776-E318A47E952E}"/>
                    </a:ext>
                  </a:extLst>
                </p14:cNvPr>
                <p14:cNvContentPartPr/>
                <p14:nvPr/>
              </p14:nvContentPartPr>
              <p14:xfrm>
                <a:off x="7557356" y="2016368"/>
                <a:ext cx="42480" cy="286920"/>
              </p14:xfrm>
            </p:contentPart>
          </mc:Choice>
          <mc:Fallback xmlns="">
            <p:pic>
              <p:nvPicPr>
                <p:cNvPr id="33" name="Ink 32">
                  <a:extLst>
                    <a:ext uri="{FF2B5EF4-FFF2-40B4-BE49-F238E27FC236}">
                      <a16:creationId xmlns:a16="http://schemas.microsoft.com/office/drawing/2014/main" id="{D757FED1-0303-1F7F-1776-E318A47E952E}"/>
                    </a:ext>
                  </a:extLst>
                </p:cNvPr>
                <p:cNvPicPr/>
                <p:nvPr/>
              </p:nvPicPr>
              <p:blipFill>
                <a:blip r:embed="rId45"/>
                <a:stretch>
                  <a:fillRect/>
                </a:stretch>
              </p:blipFill>
              <p:spPr>
                <a:xfrm>
                  <a:off x="7548356" y="2007728"/>
                  <a:ext cx="601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2699DB35-ACC7-84AA-23C0-A3EE8AB7C3E1}"/>
                    </a:ext>
                  </a:extLst>
                </p14:cNvPr>
                <p14:cNvContentPartPr/>
                <p14:nvPr/>
              </p14:nvContentPartPr>
              <p14:xfrm>
                <a:off x="7259636" y="1922768"/>
                <a:ext cx="673560" cy="131400"/>
              </p14:xfrm>
            </p:contentPart>
          </mc:Choice>
          <mc:Fallback xmlns="">
            <p:pic>
              <p:nvPicPr>
                <p:cNvPr id="34" name="Ink 33">
                  <a:extLst>
                    <a:ext uri="{FF2B5EF4-FFF2-40B4-BE49-F238E27FC236}">
                      <a16:creationId xmlns:a16="http://schemas.microsoft.com/office/drawing/2014/main" id="{2699DB35-ACC7-84AA-23C0-A3EE8AB7C3E1}"/>
                    </a:ext>
                  </a:extLst>
                </p:cNvPr>
                <p:cNvPicPr/>
                <p:nvPr/>
              </p:nvPicPr>
              <p:blipFill>
                <a:blip r:embed="rId47"/>
                <a:stretch>
                  <a:fillRect/>
                </a:stretch>
              </p:blipFill>
              <p:spPr>
                <a:xfrm>
                  <a:off x="7250636" y="1913768"/>
                  <a:ext cx="691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2652AA71-1A96-AE1D-4E19-84BC44B25ED0}"/>
                    </a:ext>
                  </a:extLst>
                </p14:cNvPr>
                <p14:cNvContentPartPr/>
                <p14:nvPr/>
              </p14:nvContentPartPr>
              <p14:xfrm>
                <a:off x="7403636" y="2264408"/>
                <a:ext cx="559800" cy="77400"/>
              </p14:xfrm>
            </p:contentPart>
          </mc:Choice>
          <mc:Fallback xmlns="">
            <p:pic>
              <p:nvPicPr>
                <p:cNvPr id="35" name="Ink 34">
                  <a:extLst>
                    <a:ext uri="{FF2B5EF4-FFF2-40B4-BE49-F238E27FC236}">
                      <a16:creationId xmlns:a16="http://schemas.microsoft.com/office/drawing/2014/main" id="{2652AA71-1A96-AE1D-4E19-84BC44B25ED0}"/>
                    </a:ext>
                  </a:extLst>
                </p:cNvPr>
                <p:cNvPicPr/>
                <p:nvPr/>
              </p:nvPicPr>
              <p:blipFill>
                <a:blip r:embed="rId49"/>
                <a:stretch>
                  <a:fillRect/>
                </a:stretch>
              </p:blipFill>
              <p:spPr>
                <a:xfrm>
                  <a:off x="7394996" y="2255768"/>
                  <a:ext cx="5774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2922AF91-31A5-56CB-7E0C-91E4605E7E80}"/>
                    </a:ext>
                  </a:extLst>
                </p14:cNvPr>
                <p14:cNvContentPartPr/>
                <p14:nvPr/>
              </p14:nvContentPartPr>
              <p14:xfrm>
                <a:off x="8128676" y="1867688"/>
                <a:ext cx="449640" cy="426240"/>
              </p14:xfrm>
            </p:contentPart>
          </mc:Choice>
          <mc:Fallback xmlns="">
            <p:pic>
              <p:nvPicPr>
                <p:cNvPr id="36" name="Ink 35">
                  <a:extLst>
                    <a:ext uri="{FF2B5EF4-FFF2-40B4-BE49-F238E27FC236}">
                      <a16:creationId xmlns:a16="http://schemas.microsoft.com/office/drawing/2014/main" id="{2922AF91-31A5-56CB-7E0C-91E4605E7E80}"/>
                    </a:ext>
                  </a:extLst>
                </p:cNvPr>
                <p:cNvPicPr/>
                <p:nvPr/>
              </p:nvPicPr>
              <p:blipFill>
                <a:blip r:embed="rId51"/>
                <a:stretch>
                  <a:fillRect/>
                </a:stretch>
              </p:blipFill>
              <p:spPr>
                <a:xfrm>
                  <a:off x="8119676" y="1859048"/>
                  <a:ext cx="46728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EDCA0EF3-13A7-3646-59AA-B4848ECE7D7B}"/>
                    </a:ext>
                  </a:extLst>
                </p14:cNvPr>
                <p14:cNvContentPartPr/>
                <p14:nvPr/>
              </p14:nvContentPartPr>
              <p14:xfrm>
                <a:off x="8938316" y="1905128"/>
                <a:ext cx="132840" cy="381960"/>
              </p14:xfrm>
            </p:contentPart>
          </mc:Choice>
          <mc:Fallback xmlns="">
            <p:pic>
              <p:nvPicPr>
                <p:cNvPr id="37" name="Ink 36">
                  <a:extLst>
                    <a:ext uri="{FF2B5EF4-FFF2-40B4-BE49-F238E27FC236}">
                      <a16:creationId xmlns:a16="http://schemas.microsoft.com/office/drawing/2014/main" id="{EDCA0EF3-13A7-3646-59AA-B4848ECE7D7B}"/>
                    </a:ext>
                  </a:extLst>
                </p:cNvPr>
                <p:cNvPicPr/>
                <p:nvPr/>
              </p:nvPicPr>
              <p:blipFill>
                <a:blip r:embed="rId53"/>
                <a:stretch>
                  <a:fillRect/>
                </a:stretch>
              </p:blipFill>
              <p:spPr>
                <a:xfrm>
                  <a:off x="8929676" y="1896488"/>
                  <a:ext cx="1504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A0682B0B-6F4E-6E05-0828-045732391840}"/>
                    </a:ext>
                  </a:extLst>
                </p14:cNvPr>
                <p14:cNvContentPartPr/>
                <p14:nvPr/>
              </p14:nvContentPartPr>
              <p14:xfrm>
                <a:off x="8633036" y="1825208"/>
                <a:ext cx="690120" cy="84600"/>
              </p14:xfrm>
            </p:contentPart>
          </mc:Choice>
          <mc:Fallback xmlns="">
            <p:pic>
              <p:nvPicPr>
                <p:cNvPr id="38" name="Ink 37">
                  <a:extLst>
                    <a:ext uri="{FF2B5EF4-FFF2-40B4-BE49-F238E27FC236}">
                      <a16:creationId xmlns:a16="http://schemas.microsoft.com/office/drawing/2014/main" id="{A0682B0B-6F4E-6E05-0828-045732391840}"/>
                    </a:ext>
                  </a:extLst>
                </p:cNvPr>
                <p:cNvPicPr/>
                <p:nvPr/>
              </p:nvPicPr>
              <p:blipFill>
                <a:blip r:embed="rId55"/>
                <a:stretch>
                  <a:fillRect/>
                </a:stretch>
              </p:blipFill>
              <p:spPr>
                <a:xfrm>
                  <a:off x="8624036" y="1816568"/>
                  <a:ext cx="707760" cy="102240"/>
                </a:xfrm>
                <a:prstGeom prst="rect">
                  <a:avLst/>
                </a:prstGeom>
              </p:spPr>
            </p:pic>
          </mc:Fallback>
        </mc:AlternateContent>
      </p:grpSp>
      <p:sp>
        <p:nvSpPr>
          <p:cNvPr id="40" name="TextBox 39">
            <a:extLst>
              <a:ext uri="{FF2B5EF4-FFF2-40B4-BE49-F238E27FC236}">
                <a16:creationId xmlns:a16="http://schemas.microsoft.com/office/drawing/2014/main" id="{72F8BAE0-A341-4051-878B-F5C1F64B8B9F}"/>
              </a:ext>
            </a:extLst>
          </p:cNvPr>
          <p:cNvSpPr txBox="1"/>
          <p:nvPr/>
        </p:nvSpPr>
        <p:spPr>
          <a:xfrm>
            <a:off x="7557356" y="6487967"/>
            <a:ext cx="4699492" cy="369332"/>
          </a:xfrm>
          <a:prstGeom prst="rect">
            <a:avLst/>
          </a:prstGeom>
          <a:noFill/>
        </p:spPr>
        <p:txBody>
          <a:bodyPr wrap="none" rtlCol="0">
            <a:spAutoFit/>
          </a:bodyPr>
          <a:lstStyle/>
          <a:p>
            <a:r>
              <a:rPr lang="en-US" dirty="0"/>
              <a:t>* Formula is valid for binary X and binary M only</a:t>
            </a:r>
          </a:p>
        </p:txBody>
      </p:sp>
    </p:spTree>
    <p:extLst>
      <p:ext uri="{BB962C8B-B14F-4D97-AF65-F5344CB8AC3E}">
        <p14:creationId xmlns:p14="http://schemas.microsoft.com/office/powerpoint/2010/main" val="1672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2000" fill="hold"/>
                                        <p:tgtEl>
                                          <p:spTgt spid="32"/>
                                        </p:tgtEl>
                                        <p:attrNameLst>
                                          <p:attrName>drawProgress</p:attrName>
                                        </p:attrNameLst>
                                      </p:cBhvr>
                                      <p:tavLst>
                                        <p:tav tm="0">
                                          <p:val>
                                            <p:fltVal val="0"/>
                                          </p:val>
                                        </p:tav>
                                        <p:tav tm="100000">
                                          <p:val>
                                            <p:fltVal val="1"/>
                                          </p:val>
                                        </p:tav>
                                      </p:tavLst>
                                    </p:anim>
                                  </p:childTnLst>
                                </p:cTn>
                              </p:par>
                              <p:par>
                                <p:cTn id="28" presetID="63"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2000" fill="hold"/>
                                        <p:tgtEl>
                                          <p:spTgt spid="3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
        <p:nvSpPr>
          <p:cNvPr id="3" name="TextBox 2">
            <a:extLst>
              <a:ext uri="{FF2B5EF4-FFF2-40B4-BE49-F238E27FC236}">
                <a16:creationId xmlns:a16="http://schemas.microsoft.com/office/drawing/2014/main" id="{021997F1-A8F0-F08C-79A7-00F3F4038142}"/>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4" name="TextBox 3">
            <a:extLst>
              <a:ext uri="{FF2B5EF4-FFF2-40B4-BE49-F238E27FC236}">
                <a16:creationId xmlns:a16="http://schemas.microsoft.com/office/drawing/2014/main" id="{52AA9AF5-F854-5080-9FD0-4679BEAD6DC7}"/>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
        <p:nvSpPr>
          <p:cNvPr id="8" name="Rectangle 7">
            <a:extLst>
              <a:ext uri="{FF2B5EF4-FFF2-40B4-BE49-F238E27FC236}">
                <a16:creationId xmlns:a16="http://schemas.microsoft.com/office/drawing/2014/main" id="{A9687EEF-D585-2980-8A0F-8EC02D97D29D}"/>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07E68C-A82D-FD26-6074-258D30BAC87D}"/>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4006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1" name="Group 20">
            <a:extLst>
              <a:ext uri="{FF2B5EF4-FFF2-40B4-BE49-F238E27FC236}">
                <a16:creationId xmlns:a16="http://schemas.microsoft.com/office/drawing/2014/main" id="{246B2B4D-2C07-8C0C-F1C9-4D415D6FD6AD}"/>
              </a:ext>
            </a:extLst>
          </p:cNvPr>
          <p:cNvGrpSpPr/>
          <p:nvPr/>
        </p:nvGrpSpPr>
        <p:grpSpPr>
          <a:xfrm>
            <a:off x="10134161" y="1098008"/>
            <a:ext cx="1240200" cy="4748760"/>
            <a:chOff x="10134161" y="1098008"/>
            <a:chExt cx="1240200" cy="47487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5249E67-CEA1-E29F-9035-ECD1B7937C11}"/>
                    </a:ext>
                  </a:extLst>
                </p14:cNvPr>
                <p14:cNvContentPartPr/>
                <p14:nvPr/>
              </p14:nvContentPartPr>
              <p14:xfrm>
                <a:off x="10152521" y="1098008"/>
                <a:ext cx="1221840" cy="4748760"/>
              </p14:xfrm>
            </p:contentPart>
          </mc:Choice>
          <mc:Fallback xmlns="">
            <p:pic>
              <p:nvPicPr>
                <p:cNvPr id="2" name="Ink 1">
                  <a:extLst>
                    <a:ext uri="{FF2B5EF4-FFF2-40B4-BE49-F238E27FC236}">
                      <a16:creationId xmlns:a16="http://schemas.microsoft.com/office/drawing/2014/main" id="{D5249E67-CEA1-E29F-9035-ECD1B7937C11}"/>
                    </a:ext>
                  </a:extLst>
                </p:cNvPr>
                <p:cNvPicPr/>
                <p:nvPr/>
              </p:nvPicPr>
              <p:blipFill>
                <a:blip r:embed="rId6"/>
                <a:stretch>
                  <a:fillRect/>
                </a:stretch>
              </p:blipFill>
              <p:spPr>
                <a:xfrm>
                  <a:off x="10143521" y="1089008"/>
                  <a:ext cx="1239480" cy="476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CC31BD88-B533-EA76-22F5-221DC804C0B6}"/>
                    </a:ext>
                  </a:extLst>
                </p14:cNvPr>
                <p14:cNvContentPartPr/>
                <p14:nvPr/>
              </p14:nvContentPartPr>
              <p14:xfrm>
                <a:off x="10320641" y="3144608"/>
                <a:ext cx="42120" cy="399240"/>
              </p14:xfrm>
            </p:contentPart>
          </mc:Choice>
          <mc:Fallback xmlns="">
            <p:pic>
              <p:nvPicPr>
                <p:cNvPr id="3" name="Ink 2">
                  <a:extLst>
                    <a:ext uri="{FF2B5EF4-FFF2-40B4-BE49-F238E27FC236}">
                      <a16:creationId xmlns:a16="http://schemas.microsoft.com/office/drawing/2014/main" id="{CC31BD88-B533-EA76-22F5-221DC804C0B6}"/>
                    </a:ext>
                  </a:extLst>
                </p:cNvPr>
                <p:cNvPicPr/>
                <p:nvPr/>
              </p:nvPicPr>
              <p:blipFill>
                <a:blip r:embed="rId8"/>
                <a:stretch>
                  <a:fillRect/>
                </a:stretch>
              </p:blipFill>
              <p:spPr>
                <a:xfrm>
                  <a:off x="10311641" y="3135608"/>
                  <a:ext cx="597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938312F-B6E8-81B9-42E5-0FDC74A398CC}"/>
                    </a:ext>
                  </a:extLst>
                </p14:cNvPr>
                <p14:cNvContentPartPr/>
                <p14:nvPr/>
              </p14:nvContentPartPr>
              <p14:xfrm>
                <a:off x="10134161" y="3078368"/>
                <a:ext cx="425160" cy="99000"/>
              </p14:xfrm>
            </p:contentPart>
          </mc:Choice>
          <mc:Fallback xmlns="">
            <p:pic>
              <p:nvPicPr>
                <p:cNvPr id="4" name="Ink 3">
                  <a:extLst>
                    <a:ext uri="{FF2B5EF4-FFF2-40B4-BE49-F238E27FC236}">
                      <a16:creationId xmlns:a16="http://schemas.microsoft.com/office/drawing/2014/main" id="{D938312F-B6E8-81B9-42E5-0FDC74A398CC}"/>
                    </a:ext>
                  </a:extLst>
                </p:cNvPr>
                <p:cNvPicPr/>
                <p:nvPr/>
              </p:nvPicPr>
              <p:blipFill>
                <a:blip r:embed="rId10"/>
                <a:stretch>
                  <a:fillRect/>
                </a:stretch>
              </p:blipFill>
              <p:spPr>
                <a:xfrm>
                  <a:off x="10125161" y="3069368"/>
                  <a:ext cx="442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9F030C70-0ADB-00D5-5A58-29CD1B423950}"/>
                    </a:ext>
                  </a:extLst>
                </p14:cNvPr>
                <p14:cNvContentPartPr/>
                <p14:nvPr/>
              </p14:nvContentPartPr>
              <p14:xfrm>
                <a:off x="10680641" y="3126248"/>
                <a:ext cx="21960" cy="358920"/>
              </p14:xfrm>
            </p:contentPart>
          </mc:Choice>
          <mc:Fallback xmlns="">
            <p:pic>
              <p:nvPicPr>
                <p:cNvPr id="8" name="Ink 7">
                  <a:extLst>
                    <a:ext uri="{FF2B5EF4-FFF2-40B4-BE49-F238E27FC236}">
                      <a16:creationId xmlns:a16="http://schemas.microsoft.com/office/drawing/2014/main" id="{9F030C70-0ADB-00D5-5A58-29CD1B423950}"/>
                    </a:ext>
                  </a:extLst>
                </p:cNvPr>
                <p:cNvPicPr/>
                <p:nvPr/>
              </p:nvPicPr>
              <p:blipFill>
                <a:blip r:embed="rId12"/>
                <a:stretch>
                  <a:fillRect/>
                </a:stretch>
              </p:blipFill>
              <p:spPr>
                <a:xfrm>
                  <a:off x="10671641" y="3117248"/>
                  <a:ext cx="3960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578CE4D9-BE09-7C9C-A014-F6CED2AD3E40}"/>
                    </a:ext>
                  </a:extLst>
                </p14:cNvPr>
                <p14:cNvContentPartPr/>
                <p14:nvPr/>
              </p14:nvContentPartPr>
              <p14:xfrm>
                <a:off x="10631681" y="3039848"/>
                <a:ext cx="362520" cy="128160"/>
              </p14:xfrm>
            </p:contentPart>
          </mc:Choice>
          <mc:Fallback xmlns="">
            <p:pic>
              <p:nvPicPr>
                <p:cNvPr id="9" name="Ink 8">
                  <a:extLst>
                    <a:ext uri="{FF2B5EF4-FFF2-40B4-BE49-F238E27FC236}">
                      <a16:creationId xmlns:a16="http://schemas.microsoft.com/office/drawing/2014/main" id="{578CE4D9-BE09-7C9C-A014-F6CED2AD3E40}"/>
                    </a:ext>
                  </a:extLst>
                </p:cNvPr>
                <p:cNvPicPr/>
                <p:nvPr/>
              </p:nvPicPr>
              <p:blipFill>
                <a:blip r:embed="rId14"/>
                <a:stretch>
                  <a:fillRect/>
                </a:stretch>
              </p:blipFill>
              <p:spPr>
                <a:xfrm>
                  <a:off x="10623041" y="3031208"/>
                  <a:ext cx="380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2C163BD2-9440-98C7-E812-B7CAE678FE40}"/>
                    </a:ext>
                  </a:extLst>
                </p14:cNvPr>
                <p14:cNvContentPartPr/>
                <p14:nvPr/>
              </p14:nvContentPartPr>
              <p14:xfrm>
                <a:off x="10697201" y="3274208"/>
                <a:ext cx="345600" cy="70200"/>
              </p14:xfrm>
            </p:contentPart>
          </mc:Choice>
          <mc:Fallback xmlns="">
            <p:pic>
              <p:nvPicPr>
                <p:cNvPr id="14" name="Ink 13">
                  <a:extLst>
                    <a:ext uri="{FF2B5EF4-FFF2-40B4-BE49-F238E27FC236}">
                      <a16:creationId xmlns:a16="http://schemas.microsoft.com/office/drawing/2014/main" id="{2C163BD2-9440-98C7-E812-B7CAE678FE40}"/>
                    </a:ext>
                  </a:extLst>
                </p:cNvPr>
                <p:cNvPicPr/>
                <p:nvPr/>
              </p:nvPicPr>
              <p:blipFill>
                <a:blip r:embed="rId16"/>
                <a:stretch>
                  <a:fillRect/>
                </a:stretch>
              </p:blipFill>
              <p:spPr>
                <a:xfrm>
                  <a:off x="10688561" y="3265568"/>
                  <a:ext cx="363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F54D4719-5809-48EE-62D4-A350B3969895}"/>
                    </a:ext>
                  </a:extLst>
                </p14:cNvPr>
                <p14:cNvContentPartPr/>
                <p14:nvPr/>
              </p14:nvContentPartPr>
              <p14:xfrm>
                <a:off x="10669121" y="3488048"/>
                <a:ext cx="392400" cy="70560"/>
              </p14:xfrm>
            </p:contentPart>
          </mc:Choice>
          <mc:Fallback xmlns="">
            <p:pic>
              <p:nvPicPr>
                <p:cNvPr id="15" name="Ink 14">
                  <a:extLst>
                    <a:ext uri="{FF2B5EF4-FFF2-40B4-BE49-F238E27FC236}">
                      <a16:creationId xmlns:a16="http://schemas.microsoft.com/office/drawing/2014/main" id="{F54D4719-5809-48EE-62D4-A350B3969895}"/>
                    </a:ext>
                  </a:extLst>
                </p:cNvPr>
                <p:cNvPicPr/>
                <p:nvPr/>
              </p:nvPicPr>
              <p:blipFill>
                <a:blip r:embed="rId18"/>
                <a:stretch>
                  <a:fillRect/>
                </a:stretch>
              </p:blipFill>
              <p:spPr>
                <a:xfrm>
                  <a:off x="10660481" y="3479048"/>
                  <a:ext cx="410040" cy="8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2AD0768B-7F96-9F46-065F-6A207808794E}"/>
                  </a:ext>
                </a:extLst>
              </p14:cNvPr>
              <p14:cNvContentPartPr/>
              <p14:nvPr/>
            </p14:nvContentPartPr>
            <p14:xfrm>
              <a:off x="10143161" y="962648"/>
              <a:ext cx="224280" cy="234360"/>
            </p14:xfrm>
          </p:contentPart>
        </mc:Choice>
        <mc:Fallback xmlns="">
          <p:pic>
            <p:nvPicPr>
              <p:cNvPr id="22" name="Ink 21">
                <a:extLst>
                  <a:ext uri="{FF2B5EF4-FFF2-40B4-BE49-F238E27FC236}">
                    <a16:creationId xmlns:a16="http://schemas.microsoft.com/office/drawing/2014/main" id="{2AD0768B-7F96-9F46-065F-6A207808794E}"/>
                  </a:ext>
                </a:extLst>
              </p:cNvPr>
              <p:cNvPicPr/>
              <p:nvPr/>
            </p:nvPicPr>
            <p:blipFill>
              <a:blip r:embed="rId20"/>
              <a:stretch>
                <a:fillRect/>
              </a:stretch>
            </p:blipFill>
            <p:spPr>
              <a:xfrm>
                <a:off x="10134161" y="953648"/>
                <a:ext cx="241920" cy="252000"/>
              </a:xfrm>
              <a:prstGeom prst="rect">
                <a:avLst/>
              </a:prstGeom>
            </p:spPr>
          </p:pic>
        </mc:Fallback>
      </mc:AlternateContent>
      <p:grpSp>
        <p:nvGrpSpPr>
          <p:cNvPr id="25" name="Group 24">
            <a:extLst>
              <a:ext uri="{FF2B5EF4-FFF2-40B4-BE49-F238E27FC236}">
                <a16:creationId xmlns:a16="http://schemas.microsoft.com/office/drawing/2014/main" id="{328FC906-D158-E59E-D9B5-2FDAFB5E64DF}"/>
              </a:ext>
            </a:extLst>
          </p:cNvPr>
          <p:cNvGrpSpPr/>
          <p:nvPr/>
        </p:nvGrpSpPr>
        <p:grpSpPr>
          <a:xfrm>
            <a:off x="10115441" y="5729768"/>
            <a:ext cx="269280" cy="205920"/>
            <a:chOff x="10115441" y="5729768"/>
            <a:chExt cx="269280" cy="205920"/>
          </a:xfrm>
        </p:grpSpPr>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B47E6B6E-531F-7BD6-4DED-7F9556CED8D9}"/>
                    </a:ext>
                  </a:extLst>
                </p14:cNvPr>
                <p14:cNvContentPartPr/>
                <p14:nvPr/>
              </p14:nvContentPartPr>
              <p14:xfrm>
                <a:off x="10115441" y="5729768"/>
                <a:ext cx="269280" cy="205920"/>
              </p14:xfrm>
            </p:contentPart>
          </mc:Choice>
          <mc:Fallback xmlns="">
            <p:pic>
              <p:nvPicPr>
                <p:cNvPr id="23" name="Ink 22">
                  <a:extLst>
                    <a:ext uri="{FF2B5EF4-FFF2-40B4-BE49-F238E27FC236}">
                      <a16:creationId xmlns:a16="http://schemas.microsoft.com/office/drawing/2014/main" id="{B47E6B6E-531F-7BD6-4DED-7F9556CED8D9}"/>
                    </a:ext>
                  </a:extLst>
                </p:cNvPr>
                <p:cNvPicPr/>
                <p:nvPr/>
              </p:nvPicPr>
              <p:blipFill>
                <a:blip r:embed="rId22"/>
                <a:stretch>
                  <a:fillRect/>
                </a:stretch>
              </p:blipFill>
              <p:spPr>
                <a:xfrm>
                  <a:off x="10106441" y="5720768"/>
                  <a:ext cx="286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047BDE46-331A-5DB9-0F36-2A2FC7592F04}"/>
                    </a:ext>
                  </a:extLst>
                </p14:cNvPr>
                <p14:cNvContentPartPr/>
                <p14:nvPr/>
              </p14:nvContentPartPr>
              <p14:xfrm>
                <a:off x="10160801" y="5837408"/>
                <a:ext cx="65880" cy="75240"/>
              </p14:xfrm>
            </p:contentPart>
          </mc:Choice>
          <mc:Fallback xmlns="">
            <p:pic>
              <p:nvPicPr>
                <p:cNvPr id="24" name="Ink 23">
                  <a:extLst>
                    <a:ext uri="{FF2B5EF4-FFF2-40B4-BE49-F238E27FC236}">
                      <a16:creationId xmlns:a16="http://schemas.microsoft.com/office/drawing/2014/main" id="{047BDE46-331A-5DB9-0F36-2A2FC7592F04}"/>
                    </a:ext>
                  </a:extLst>
                </p:cNvPr>
                <p:cNvPicPr/>
                <p:nvPr/>
              </p:nvPicPr>
              <p:blipFill>
                <a:blip r:embed="rId24"/>
                <a:stretch>
                  <a:fillRect/>
                </a:stretch>
              </p:blipFill>
              <p:spPr>
                <a:xfrm>
                  <a:off x="10152161" y="5828408"/>
                  <a:ext cx="83520" cy="92880"/>
                </a:xfrm>
                <a:prstGeom prst="rect">
                  <a:avLst/>
                </a:prstGeom>
              </p:spPr>
            </p:pic>
          </mc:Fallback>
        </mc:AlternateContent>
      </p:grpSp>
      <p:sp>
        <p:nvSpPr>
          <p:cNvPr id="26" name="Rectangle 25">
            <a:extLst>
              <a:ext uri="{FF2B5EF4-FFF2-40B4-BE49-F238E27FC236}">
                <a16:creationId xmlns:a16="http://schemas.microsoft.com/office/drawing/2014/main" id="{6D1D7165-FFF2-9DEF-11A3-8FAAEEC5D346}"/>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AA59252-44CC-DC23-4103-B6E61B78CB14}"/>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433AF12-90D6-03DA-DCDE-D2F999EDC5A8}"/>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9" name="TextBox 28">
            <a:extLst>
              <a:ext uri="{FF2B5EF4-FFF2-40B4-BE49-F238E27FC236}">
                <a16:creationId xmlns:a16="http://schemas.microsoft.com/office/drawing/2014/main" id="{C8CB5404-26EC-22FE-F28C-30CEF8E50969}"/>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6688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50" name="Group 49">
            <a:extLst>
              <a:ext uri="{FF2B5EF4-FFF2-40B4-BE49-F238E27FC236}">
                <a16:creationId xmlns:a16="http://schemas.microsoft.com/office/drawing/2014/main" id="{AA97DB3D-52E0-9932-A421-9EDAAF18F87A}"/>
              </a:ext>
            </a:extLst>
          </p:cNvPr>
          <p:cNvGrpSpPr/>
          <p:nvPr/>
        </p:nvGrpSpPr>
        <p:grpSpPr>
          <a:xfrm>
            <a:off x="9947321" y="1087208"/>
            <a:ext cx="2248560" cy="1687320"/>
            <a:chOff x="9947321" y="1087208"/>
            <a:chExt cx="2248560" cy="1687320"/>
          </a:xfrm>
        </p:grpSpPr>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7E3EC070-EE42-AFB2-BB1B-7AFACFD3FF8F}"/>
                    </a:ext>
                  </a:extLst>
                </p14:cNvPr>
                <p14:cNvContentPartPr/>
                <p14:nvPr/>
              </p14:nvContentPartPr>
              <p14:xfrm>
                <a:off x="10362041" y="1310408"/>
                <a:ext cx="360" cy="360"/>
              </p14:xfrm>
            </p:contentPart>
          </mc:Choice>
          <mc:Fallback xmlns="">
            <p:pic>
              <p:nvPicPr>
                <p:cNvPr id="40" name="Ink 39">
                  <a:extLst>
                    <a:ext uri="{FF2B5EF4-FFF2-40B4-BE49-F238E27FC236}">
                      <a16:creationId xmlns:a16="http://schemas.microsoft.com/office/drawing/2014/main" id="{7E3EC070-EE42-AFB2-BB1B-7AFACFD3FF8F}"/>
                    </a:ext>
                  </a:extLst>
                </p:cNvPr>
                <p:cNvPicPr/>
                <p:nvPr/>
              </p:nvPicPr>
              <p:blipFill>
                <a:blip r:embed="rId6"/>
                <a:stretch>
                  <a:fillRect/>
                </a:stretch>
              </p:blipFill>
              <p:spPr>
                <a:xfrm>
                  <a:off x="10353401" y="13017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934AFE39-0197-6254-EBB9-456201EA94F6}"/>
                    </a:ext>
                  </a:extLst>
                </p14:cNvPr>
                <p14:cNvContentPartPr/>
                <p14:nvPr/>
              </p14:nvContentPartPr>
              <p14:xfrm>
                <a:off x="9973601" y="1087208"/>
                <a:ext cx="222120" cy="168480"/>
              </p14:xfrm>
            </p:contentPart>
          </mc:Choice>
          <mc:Fallback xmlns="">
            <p:pic>
              <p:nvPicPr>
                <p:cNvPr id="41" name="Ink 40">
                  <a:extLst>
                    <a:ext uri="{FF2B5EF4-FFF2-40B4-BE49-F238E27FC236}">
                      <a16:creationId xmlns:a16="http://schemas.microsoft.com/office/drawing/2014/main" id="{934AFE39-0197-6254-EBB9-456201EA94F6}"/>
                    </a:ext>
                  </a:extLst>
                </p:cNvPr>
                <p:cNvPicPr/>
                <p:nvPr/>
              </p:nvPicPr>
              <p:blipFill>
                <a:blip r:embed="rId8"/>
                <a:stretch>
                  <a:fillRect/>
                </a:stretch>
              </p:blipFill>
              <p:spPr>
                <a:xfrm>
                  <a:off x="9964961" y="1078568"/>
                  <a:ext cx="2397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a:extLst>
                    <a:ext uri="{FF2B5EF4-FFF2-40B4-BE49-F238E27FC236}">
                      <a16:creationId xmlns:a16="http://schemas.microsoft.com/office/drawing/2014/main" id="{F87FD270-80C9-7E42-BD44-A7A32EEE74CD}"/>
                    </a:ext>
                  </a:extLst>
                </p14:cNvPr>
                <p14:cNvContentPartPr/>
                <p14:nvPr/>
              </p14:nvContentPartPr>
              <p14:xfrm>
                <a:off x="9947321" y="1185128"/>
                <a:ext cx="623520" cy="1589400"/>
              </p14:xfrm>
            </p:contentPart>
          </mc:Choice>
          <mc:Fallback xmlns="">
            <p:pic>
              <p:nvPicPr>
                <p:cNvPr id="42" name="Ink 41">
                  <a:extLst>
                    <a:ext uri="{FF2B5EF4-FFF2-40B4-BE49-F238E27FC236}">
                      <a16:creationId xmlns:a16="http://schemas.microsoft.com/office/drawing/2014/main" id="{F87FD270-80C9-7E42-BD44-A7A32EEE74CD}"/>
                    </a:ext>
                  </a:extLst>
                </p:cNvPr>
                <p:cNvPicPr/>
                <p:nvPr/>
              </p:nvPicPr>
              <p:blipFill>
                <a:blip r:embed="rId10"/>
                <a:stretch>
                  <a:fillRect/>
                </a:stretch>
              </p:blipFill>
              <p:spPr>
                <a:xfrm>
                  <a:off x="9938681" y="1176488"/>
                  <a:ext cx="641160" cy="1607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 name="Ink 42">
                  <a:extLst>
                    <a:ext uri="{FF2B5EF4-FFF2-40B4-BE49-F238E27FC236}">
                      <a16:creationId xmlns:a16="http://schemas.microsoft.com/office/drawing/2014/main" id="{4105180A-46AF-7276-C496-CC6F8C155595}"/>
                    </a:ext>
                  </a:extLst>
                </p14:cNvPr>
                <p14:cNvContentPartPr/>
                <p14:nvPr/>
              </p14:nvContentPartPr>
              <p14:xfrm>
                <a:off x="10672001" y="1686608"/>
                <a:ext cx="366840" cy="492480"/>
              </p14:xfrm>
            </p:contentPart>
          </mc:Choice>
          <mc:Fallback xmlns="">
            <p:pic>
              <p:nvPicPr>
                <p:cNvPr id="43" name="Ink 42">
                  <a:extLst>
                    <a:ext uri="{FF2B5EF4-FFF2-40B4-BE49-F238E27FC236}">
                      <a16:creationId xmlns:a16="http://schemas.microsoft.com/office/drawing/2014/main" id="{4105180A-46AF-7276-C496-CC6F8C155595}"/>
                    </a:ext>
                  </a:extLst>
                </p:cNvPr>
                <p:cNvPicPr/>
                <p:nvPr/>
              </p:nvPicPr>
              <p:blipFill>
                <a:blip r:embed="rId12"/>
                <a:stretch>
                  <a:fillRect/>
                </a:stretch>
              </p:blipFill>
              <p:spPr>
                <a:xfrm>
                  <a:off x="10663001" y="1677968"/>
                  <a:ext cx="38448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FCB4BCD5-935B-66CD-2997-31D44BD8E574}"/>
                    </a:ext>
                  </a:extLst>
                </p14:cNvPr>
                <p14:cNvContentPartPr/>
                <p14:nvPr/>
              </p14:nvContentPartPr>
              <p14:xfrm>
                <a:off x="11133161" y="1706048"/>
                <a:ext cx="254160" cy="446760"/>
              </p14:xfrm>
            </p:contentPart>
          </mc:Choice>
          <mc:Fallback xmlns="">
            <p:pic>
              <p:nvPicPr>
                <p:cNvPr id="44" name="Ink 43">
                  <a:extLst>
                    <a:ext uri="{FF2B5EF4-FFF2-40B4-BE49-F238E27FC236}">
                      <a16:creationId xmlns:a16="http://schemas.microsoft.com/office/drawing/2014/main" id="{FCB4BCD5-935B-66CD-2997-31D44BD8E574}"/>
                    </a:ext>
                  </a:extLst>
                </p:cNvPr>
                <p:cNvPicPr/>
                <p:nvPr/>
              </p:nvPicPr>
              <p:blipFill>
                <a:blip r:embed="rId14"/>
                <a:stretch>
                  <a:fillRect/>
                </a:stretch>
              </p:blipFill>
              <p:spPr>
                <a:xfrm>
                  <a:off x="11124521" y="1697048"/>
                  <a:ext cx="2718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6B6FA05B-BD14-E6F4-551F-03D57E677D2B}"/>
                    </a:ext>
                  </a:extLst>
                </p14:cNvPr>
                <p14:cNvContentPartPr/>
                <p14:nvPr/>
              </p14:nvContentPartPr>
              <p14:xfrm>
                <a:off x="11471201" y="1710008"/>
                <a:ext cx="97200" cy="370800"/>
              </p14:xfrm>
            </p:contentPart>
          </mc:Choice>
          <mc:Fallback xmlns="">
            <p:pic>
              <p:nvPicPr>
                <p:cNvPr id="45" name="Ink 44">
                  <a:extLst>
                    <a:ext uri="{FF2B5EF4-FFF2-40B4-BE49-F238E27FC236}">
                      <a16:creationId xmlns:a16="http://schemas.microsoft.com/office/drawing/2014/main" id="{6B6FA05B-BD14-E6F4-551F-03D57E677D2B}"/>
                    </a:ext>
                  </a:extLst>
                </p:cNvPr>
                <p:cNvPicPr/>
                <p:nvPr/>
              </p:nvPicPr>
              <p:blipFill>
                <a:blip r:embed="rId16"/>
                <a:stretch>
                  <a:fillRect/>
                </a:stretch>
              </p:blipFill>
              <p:spPr>
                <a:xfrm>
                  <a:off x="11462561" y="1701008"/>
                  <a:ext cx="1148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6C92D0A9-FCC1-177D-C7F0-EDF8A8184942}"/>
                    </a:ext>
                  </a:extLst>
                </p14:cNvPr>
                <p14:cNvContentPartPr/>
                <p14:nvPr/>
              </p14:nvContentPartPr>
              <p14:xfrm>
                <a:off x="11447081" y="1658888"/>
                <a:ext cx="374760" cy="71640"/>
              </p14:xfrm>
            </p:contentPart>
          </mc:Choice>
          <mc:Fallback xmlns="">
            <p:pic>
              <p:nvPicPr>
                <p:cNvPr id="46" name="Ink 45">
                  <a:extLst>
                    <a:ext uri="{FF2B5EF4-FFF2-40B4-BE49-F238E27FC236}">
                      <a16:creationId xmlns:a16="http://schemas.microsoft.com/office/drawing/2014/main" id="{6C92D0A9-FCC1-177D-C7F0-EDF8A8184942}"/>
                    </a:ext>
                  </a:extLst>
                </p:cNvPr>
                <p:cNvPicPr/>
                <p:nvPr/>
              </p:nvPicPr>
              <p:blipFill>
                <a:blip r:embed="rId18"/>
                <a:stretch>
                  <a:fillRect/>
                </a:stretch>
              </p:blipFill>
              <p:spPr>
                <a:xfrm>
                  <a:off x="11438081" y="1650248"/>
                  <a:ext cx="392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DE6DF302-0EB1-5E00-6927-F74A679AC5EF}"/>
                    </a:ext>
                  </a:extLst>
                </p14:cNvPr>
                <p14:cNvContentPartPr/>
                <p14:nvPr/>
              </p14:nvContentPartPr>
              <p14:xfrm>
                <a:off x="11479481" y="1895768"/>
                <a:ext cx="302400" cy="65160"/>
              </p14:xfrm>
            </p:contentPart>
          </mc:Choice>
          <mc:Fallback xmlns="">
            <p:pic>
              <p:nvPicPr>
                <p:cNvPr id="47" name="Ink 46">
                  <a:extLst>
                    <a:ext uri="{FF2B5EF4-FFF2-40B4-BE49-F238E27FC236}">
                      <a16:creationId xmlns:a16="http://schemas.microsoft.com/office/drawing/2014/main" id="{DE6DF302-0EB1-5E00-6927-F74A679AC5EF}"/>
                    </a:ext>
                  </a:extLst>
                </p:cNvPr>
                <p:cNvPicPr/>
                <p:nvPr/>
              </p:nvPicPr>
              <p:blipFill>
                <a:blip r:embed="rId20"/>
                <a:stretch>
                  <a:fillRect/>
                </a:stretch>
              </p:blipFill>
              <p:spPr>
                <a:xfrm>
                  <a:off x="11470481" y="1887128"/>
                  <a:ext cx="320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Ink 47">
                  <a:extLst>
                    <a:ext uri="{FF2B5EF4-FFF2-40B4-BE49-F238E27FC236}">
                      <a16:creationId xmlns:a16="http://schemas.microsoft.com/office/drawing/2014/main" id="{2A56792A-C213-DCB8-C812-004880E4E99F}"/>
                    </a:ext>
                  </a:extLst>
                </p14:cNvPr>
                <p14:cNvContentPartPr/>
                <p14:nvPr/>
              </p14:nvContentPartPr>
              <p14:xfrm>
                <a:off x="11442041" y="2071808"/>
                <a:ext cx="320760" cy="21960"/>
              </p14:xfrm>
            </p:contentPart>
          </mc:Choice>
          <mc:Fallback xmlns="">
            <p:pic>
              <p:nvPicPr>
                <p:cNvPr id="48" name="Ink 47">
                  <a:extLst>
                    <a:ext uri="{FF2B5EF4-FFF2-40B4-BE49-F238E27FC236}">
                      <a16:creationId xmlns:a16="http://schemas.microsoft.com/office/drawing/2014/main" id="{2A56792A-C213-DCB8-C812-004880E4E99F}"/>
                    </a:ext>
                  </a:extLst>
                </p:cNvPr>
                <p:cNvPicPr/>
                <p:nvPr/>
              </p:nvPicPr>
              <p:blipFill>
                <a:blip r:embed="rId22"/>
                <a:stretch>
                  <a:fillRect/>
                </a:stretch>
              </p:blipFill>
              <p:spPr>
                <a:xfrm>
                  <a:off x="11433401" y="2062808"/>
                  <a:ext cx="3384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 name="Ink 48">
                  <a:extLst>
                    <a:ext uri="{FF2B5EF4-FFF2-40B4-BE49-F238E27FC236}">
                      <a16:creationId xmlns:a16="http://schemas.microsoft.com/office/drawing/2014/main" id="{6DE209B1-517C-9F54-63E9-D8C134F15D96}"/>
                    </a:ext>
                  </a:extLst>
                </p14:cNvPr>
                <p14:cNvContentPartPr/>
                <p14:nvPr/>
              </p14:nvContentPartPr>
              <p14:xfrm>
                <a:off x="11871881" y="2104568"/>
                <a:ext cx="324000" cy="344520"/>
              </p14:xfrm>
            </p:contentPart>
          </mc:Choice>
          <mc:Fallback xmlns="">
            <p:pic>
              <p:nvPicPr>
                <p:cNvPr id="49" name="Ink 48">
                  <a:extLst>
                    <a:ext uri="{FF2B5EF4-FFF2-40B4-BE49-F238E27FC236}">
                      <a16:creationId xmlns:a16="http://schemas.microsoft.com/office/drawing/2014/main" id="{6DE209B1-517C-9F54-63E9-D8C134F15D96}"/>
                    </a:ext>
                  </a:extLst>
                </p:cNvPr>
                <p:cNvPicPr/>
                <p:nvPr/>
              </p:nvPicPr>
              <p:blipFill>
                <a:blip r:embed="rId24"/>
                <a:stretch>
                  <a:fillRect/>
                </a:stretch>
              </p:blipFill>
              <p:spPr>
                <a:xfrm>
                  <a:off x="11863241" y="2095928"/>
                  <a:ext cx="341640" cy="362160"/>
                </a:xfrm>
                <a:prstGeom prst="rect">
                  <a:avLst/>
                </a:prstGeom>
              </p:spPr>
            </p:pic>
          </mc:Fallback>
        </mc:AlternateContent>
      </p:grpSp>
      <p:sp>
        <p:nvSpPr>
          <p:cNvPr id="2" name="Rectangle 1">
            <a:extLst>
              <a:ext uri="{FF2B5EF4-FFF2-40B4-BE49-F238E27FC236}">
                <a16:creationId xmlns:a16="http://schemas.microsoft.com/office/drawing/2014/main" id="{8B44ADB9-040D-572C-AD77-3073F0F1464A}"/>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1BB1B43-F514-010B-7339-B4B295537C2D}"/>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C7FD64E-59CF-EBF2-3203-82E308CAEE00}"/>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8" name="TextBox 7">
            <a:extLst>
              <a:ext uri="{FF2B5EF4-FFF2-40B4-BE49-F238E27FC236}">
                <a16:creationId xmlns:a16="http://schemas.microsoft.com/office/drawing/2014/main" id="{6FF378BF-6950-AE34-47AA-F3C769ECF5FD}"/>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45888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5" name="Group 24">
            <a:extLst>
              <a:ext uri="{FF2B5EF4-FFF2-40B4-BE49-F238E27FC236}">
                <a16:creationId xmlns:a16="http://schemas.microsoft.com/office/drawing/2014/main" id="{52BE5982-330E-EFC2-E1F0-EEC1AFB841D2}"/>
              </a:ext>
            </a:extLst>
          </p:cNvPr>
          <p:cNvGrpSpPr/>
          <p:nvPr/>
        </p:nvGrpSpPr>
        <p:grpSpPr>
          <a:xfrm>
            <a:off x="9919961" y="4276808"/>
            <a:ext cx="2174400" cy="1681560"/>
            <a:chOff x="9919961" y="4276808"/>
            <a:chExt cx="2174400" cy="16815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BBE83C2-821B-FABC-3900-999198B69BCB}"/>
                    </a:ext>
                  </a:extLst>
                </p14:cNvPr>
                <p14:cNvContentPartPr/>
                <p14:nvPr/>
              </p14:nvContentPartPr>
              <p14:xfrm>
                <a:off x="9919961" y="4276808"/>
                <a:ext cx="660600" cy="1611720"/>
              </p14:xfrm>
            </p:contentPart>
          </mc:Choice>
          <mc:Fallback xmlns="">
            <p:pic>
              <p:nvPicPr>
                <p:cNvPr id="2" name="Ink 1">
                  <a:extLst>
                    <a:ext uri="{FF2B5EF4-FFF2-40B4-BE49-F238E27FC236}">
                      <a16:creationId xmlns:a16="http://schemas.microsoft.com/office/drawing/2014/main" id="{1BBE83C2-821B-FABC-3900-999198B69BCB}"/>
                    </a:ext>
                  </a:extLst>
                </p:cNvPr>
                <p:cNvPicPr/>
                <p:nvPr/>
              </p:nvPicPr>
              <p:blipFill>
                <a:blip r:embed="rId6"/>
                <a:stretch>
                  <a:fillRect/>
                </a:stretch>
              </p:blipFill>
              <p:spPr>
                <a:xfrm>
                  <a:off x="9911321" y="4267808"/>
                  <a:ext cx="678240" cy="1629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835E0058-B2E4-1CB8-CB75-7AE777F05D6F}"/>
                    </a:ext>
                  </a:extLst>
                </p14:cNvPr>
                <p14:cNvContentPartPr/>
                <p14:nvPr/>
              </p14:nvContentPartPr>
              <p14:xfrm>
                <a:off x="9938321" y="5799608"/>
                <a:ext cx="112680" cy="158760"/>
              </p14:xfrm>
            </p:contentPart>
          </mc:Choice>
          <mc:Fallback xmlns="">
            <p:pic>
              <p:nvPicPr>
                <p:cNvPr id="3" name="Ink 2">
                  <a:extLst>
                    <a:ext uri="{FF2B5EF4-FFF2-40B4-BE49-F238E27FC236}">
                      <a16:creationId xmlns:a16="http://schemas.microsoft.com/office/drawing/2014/main" id="{835E0058-B2E4-1CB8-CB75-7AE777F05D6F}"/>
                    </a:ext>
                  </a:extLst>
                </p:cNvPr>
                <p:cNvPicPr/>
                <p:nvPr/>
              </p:nvPicPr>
              <p:blipFill>
                <a:blip r:embed="rId8"/>
                <a:stretch>
                  <a:fillRect/>
                </a:stretch>
              </p:blipFill>
              <p:spPr>
                <a:xfrm>
                  <a:off x="9929321" y="5790608"/>
                  <a:ext cx="1303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FC6DCAAE-6FF6-CCB4-B482-A2FC67C59585}"/>
                    </a:ext>
                  </a:extLst>
                </p14:cNvPr>
                <p14:cNvContentPartPr/>
                <p14:nvPr/>
              </p14:nvContentPartPr>
              <p14:xfrm>
                <a:off x="10813121" y="4690448"/>
                <a:ext cx="303840" cy="461880"/>
              </p14:xfrm>
            </p:contentPart>
          </mc:Choice>
          <mc:Fallback xmlns="">
            <p:pic>
              <p:nvPicPr>
                <p:cNvPr id="8" name="Ink 7">
                  <a:extLst>
                    <a:ext uri="{FF2B5EF4-FFF2-40B4-BE49-F238E27FC236}">
                      <a16:creationId xmlns:a16="http://schemas.microsoft.com/office/drawing/2014/main" id="{FC6DCAAE-6FF6-CCB4-B482-A2FC67C59585}"/>
                    </a:ext>
                  </a:extLst>
                </p:cNvPr>
                <p:cNvPicPr/>
                <p:nvPr/>
              </p:nvPicPr>
              <p:blipFill>
                <a:blip r:embed="rId10"/>
                <a:stretch>
                  <a:fillRect/>
                </a:stretch>
              </p:blipFill>
              <p:spPr>
                <a:xfrm>
                  <a:off x="10804481" y="4681448"/>
                  <a:ext cx="32148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55DC27F-543B-840D-A124-CC100880846B}"/>
                    </a:ext>
                  </a:extLst>
                </p14:cNvPr>
                <p14:cNvContentPartPr/>
                <p14:nvPr/>
              </p14:nvContentPartPr>
              <p14:xfrm>
                <a:off x="11272841" y="4759928"/>
                <a:ext cx="18360" cy="392400"/>
              </p14:xfrm>
            </p:contentPart>
          </mc:Choice>
          <mc:Fallback xmlns="">
            <p:pic>
              <p:nvPicPr>
                <p:cNvPr id="9" name="Ink 8">
                  <a:extLst>
                    <a:ext uri="{FF2B5EF4-FFF2-40B4-BE49-F238E27FC236}">
                      <a16:creationId xmlns:a16="http://schemas.microsoft.com/office/drawing/2014/main" id="{355DC27F-543B-840D-A124-CC100880846B}"/>
                    </a:ext>
                  </a:extLst>
                </p:cNvPr>
                <p:cNvPicPr/>
                <p:nvPr/>
              </p:nvPicPr>
              <p:blipFill>
                <a:blip r:embed="rId12"/>
                <a:stretch>
                  <a:fillRect/>
                </a:stretch>
              </p:blipFill>
              <p:spPr>
                <a:xfrm>
                  <a:off x="11263841" y="4751288"/>
                  <a:ext cx="3600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051719A8-CE07-E6B7-802F-8E1150195EE7}"/>
                    </a:ext>
                  </a:extLst>
                </p14:cNvPr>
                <p14:cNvContentPartPr/>
                <p14:nvPr/>
              </p14:nvContentPartPr>
              <p14:xfrm>
                <a:off x="11181401" y="4739048"/>
                <a:ext cx="221400" cy="479880"/>
              </p14:xfrm>
            </p:contentPart>
          </mc:Choice>
          <mc:Fallback xmlns="">
            <p:pic>
              <p:nvPicPr>
                <p:cNvPr id="14" name="Ink 13">
                  <a:extLst>
                    <a:ext uri="{FF2B5EF4-FFF2-40B4-BE49-F238E27FC236}">
                      <a16:creationId xmlns:a16="http://schemas.microsoft.com/office/drawing/2014/main" id="{051719A8-CE07-E6B7-802F-8E1150195EE7}"/>
                    </a:ext>
                  </a:extLst>
                </p:cNvPr>
                <p:cNvPicPr/>
                <p:nvPr/>
              </p:nvPicPr>
              <p:blipFill>
                <a:blip r:embed="rId14"/>
                <a:stretch>
                  <a:fillRect/>
                </a:stretch>
              </p:blipFill>
              <p:spPr>
                <a:xfrm>
                  <a:off x="11172761" y="4730048"/>
                  <a:ext cx="23904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90FBE1A3-6932-B673-2281-04E9254CD454}"/>
                    </a:ext>
                  </a:extLst>
                </p14:cNvPr>
                <p14:cNvContentPartPr/>
                <p14:nvPr/>
              </p14:nvContentPartPr>
              <p14:xfrm>
                <a:off x="11553281" y="4755608"/>
                <a:ext cx="29160" cy="426240"/>
              </p14:xfrm>
            </p:contentPart>
          </mc:Choice>
          <mc:Fallback xmlns="">
            <p:pic>
              <p:nvPicPr>
                <p:cNvPr id="15" name="Ink 14">
                  <a:extLst>
                    <a:ext uri="{FF2B5EF4-FFF2-40B4-BE49-F238E27FC236}">
                      <a16:creationId xmlns:a16="http://schemas.microsoft.com/office/drawing/2014/main" id="{90FBE1A3-6932-B673-2281-04E9254CD454}"/>
                    </a:ext>
                  </a:extLst>
                </p:cNvPr>
                <p:cNvPicPr/>
                <p:nvPr/>
              </p:nvPicPr>
              <p:blipFill>
                <a:blip r:embed="rId16"/>
                <a:stretch>
                  <a:fillRect/>
                </a:stretch>
              </p:blipFill>
              <p:spPr>
                <a:xfrm>
                  <a:off x="11544281" y="4746968"/>
                  <a:ext cx="4680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4BE3BCD0-90E7-94CA-B674-38DC29A0938C}"/>
                    </a:ext>
                  </a:extLst>
                </p14:cNvPr>
                <p14:cNvContentPartPr/>
                <p14:nvPr/>
              </p14:nvContentPartPr>
              <p14:xfrm>
                <a:off x="11539961" y="4780448"/>
                <a:ext cx="257040" cy="42840"/>
              </p14:xfrm>
            </p:contentPart>
          </mc:Choice>
          <mc:Fallback xmlns="">
            <p:pic>
              <p:nvPicPr>
                <p:cNvPr id="21" name="Ink 20">
                  <a:extLst>
                    <a:ext uri="{FF2B5EF4-FFF2-40B4-BE49-F238E27FC236}">
                      <a16:creationId xmlns:a16="http://schemas.microsoft.com/office/drawing/2014/main" id="{4BE3BCD0-90E7-94CA-B674-38DC29A0938C}"/>
                    </a:ext>
                  </a:extLst>
                </p:cNvPr>
                <p:cNvPicPr/>
                <p:nvPr/>
              </p:nvPicPr>
              <p:blipFill>
                <a:blip r:embed="rId18"/>
                <a:stretch>
                  <a:fillRect/>
                </a:stretch>
              </p:blipFill>
              <p:spPr>
                <a:xfrm>
                  <a:off x="11530961" y="4771448"/>
                  <a:ext cx="2746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38B95030-FFAA-49F6-7204-83FD9D022401}"/>
                    </a:ext>
                  </a:extLst>
                </p14:cNvPr>
                <p14:cNvContentPartPr/>
                <p14:nvPr/>
              </p14:nvContentPartPr>
              <p14:xfrm>
                <a:off x="11582081" y="5013008"/>
                <a:ext cx="232920" cy="29520"/>
              </p14:xfrm>
            </p:contentPart>
          </mc:Choice>
          <mc:Fallback xmlns="">
            <p:pic>
              <p:nvPicPr>
                <p:cNvPr id="22" name="Ink 21">
                  <a:extLst>
                    <a:ext uri="{FF2B5EF4-FFF2-40B4-BE49-F238E27FC236}">
                      <a16:creationId xmlns:a16="http://schemas.microsoft.com/office/drawing/2014/main" id="{38B95030-FFAA-49F6-7204-83FD9D022401}"/>
                    </a:ext>
                  </a:extLst>
                </p:cNvPr>
                <p:cNvPicPr/>
                <p:nvPr/>
              </p:nvPicPr>
              <p:blipFill>
                <a:blip r:embed="rId20"/>
                <a:stretch>
                  <a:fillRect/>
                </a:stretch>
              </p:blipFill>
              <p:spPr>
                <a:xfrm>
                  <a:off x="11573081" y="5004368"/>
                  <a:ext cx="250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87F6993A-9BF7-AC93-CA8B-68445C427F60}"/>
                    </a:ext>
                  </a:extLst>
                </p14:cNvPr>
                <p14:cNvContentPartPr/>
                <p14:nvPr/>
              </p14:nvContentPartPr>
              <p14:xfrm>
                <a:off x="11516561" y="5187248"/>
                <a:ext cx="376920" cy="19080"/>
              </p14:xfrm>
            </p:contentPart>
          </mc:Choice>
          <mc:Fallback xmlns="">
            <p:pic>
              <p:nvPicPr>
                <p:cNvPr id="23" name="Ink 22">
                  <a:extLst>
                    <a:ext uri="{FF2B5EF4-FFF2-40B4-BE49-F238E27FC236}">
                      <a16:creationId xmlns:a16="http://schemas.microsoft.com/office/drawing/2014/main" id="{87F6993A-9BF7-AC93-CA8B-68445C427F60}"/>
                    </a:ext>
                  </a:extLst>
                </p:cNvPr>
                <p:cNvPicPr/>
                <p:nvPr/>
              </p:nvPicPr>
              <p:blipFill>
                <a:blip r:embed="rId22"/>
                <a:stretch>
                  <a:fillRect/>
                </a:stretch>
              </p:blipFill>
              <p:spPr>
                <a:xfrm>
                  <a:off x="11507921" y="5178608"/>
                  <a:ext cx="394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1EFEA01D-D4F8-1866-B78D-599FEE04D1E4}"/>
                    </a:ext>
                  </a:extLst>
                </p14:cNvPr>
                <p14:cNvContentPartPr/>
                <p14:nvPr/>
              </p14:nvContentPartPr>
              <p14:xfrm>
                <a:off x="12055841" y="5038928"/>
                <a:ext cx="38520" cy="401760"/>
              </p14:xfrm>
            </p:contentPart>
          </mc:Choice>
          <mc:Fallback xmlns="">
            <p:pic>
              <p:nvPicPr>
                <p:cNvPr id="24" name="Ink 23">
                  <a:extLst>
                    <a:ext uri="{FF2B5EF4-FFF2-40B4-BE49-F238E27FC236}">
                      <a16:creationId xmlns:a16="http://schemas.microsoft.com/office/drawing/2014/main" id="{1EFEA01D-D4F8-1866-B78D-599FEE04D1E4}"/>
                    </a:ext>
                  </a:extLst>
                </p:cNvPr>
                <p:cNvPicPr/>
                <p:nvPr/>
              </p:nvPicPr>
              <p:blipFill>
                <a:blip r:embed="rId24"/>
                <a:stretch>
                  <a:fillRect/>
                </a:stretch>
              </p:blipFill>
              <p:spPr>
                <a:xfrm>
                  <a:off x="12046841" y="5030288"/>
                  <a:ext cx="56160" cy="419400"/>
                </a:xfrm>
                <a:prstGeom prst="rect">
                  <a:avLst/>
                </a:prstGeom>
              </p:spPr>
            </p:pic>
          </mc:Fallback>
        </mc:AlternateContent>
      </p:grpSp>
      <p:sp>
        <p:nvSpPr>
          <p:cNvPr id="4" name="Rectangle 3">
            <a:extLst>
              <a:ext uri="{FF2B5EF4-FFF2-40B4-BE49-F238E27FC236}">
                <a16:creationId xmlns:a16="http://schemas.microsoft.com/office/drawing/2014/main" id="{D49AE798-B89F-645B-6615-E501378FFD01}"/>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3AE961-2543-4E8A-496C-D6B14AF299B2}"/>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76204B2-71F9-9D18-8A8F-BF4D54BCADCD}"/>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8" name="TextBox 27">
            <a:extLst>
              <a:ext uri="{FF2B5EF4-FFF2-40B4-BE49-F238E27FC236}">
                <a16:creationId xmlns:a16="http://schemas.microsoft.com/office/drawing/2014/main" id="{0D64472E-FE12-5DD2-21EC-4156DE6BE5DB}"/>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327992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2" name="Group 21">
            <a:extLst>
              <a:ext uri="{FF2B5EF4-FFF2-40B4-BE49-F238E27FC236}">
                <a16:creationId xmlns:a16="http://schemas.microsoft.com/office/drawing/2014/main" id="{26A681B6-7F7F-88ED-73CD-08E364F008A2}"/>
              </a:ext>
            </a:extLst>
          </p:cNvPr>
          <p:cNvGrpSpPr/>
          <p:nvPr/>
        </p:nvGrpSpPr>
        <p:grpSpPr>
          <a:xfrm>
            <a:off x="9955601" y="1110608"/>
            <a:ext cx="2100960" cy="3157560"/>
            <a:chOff x="9955601" y="1110608"/>
            <a:chExt cx="2100960" cy="31575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3185DFE0-A27B-FE27-5FF0-08B17C703CBE}"/>
                    </a:ext>
                  </a:extLst>
                </p14:cNvPr>
                <p14:cNvContentPartPr/>
                <p14:nvPr/>
              </p14:nvContentPartPr>
              <p14:xfrm>
                <a:off x="9955601" y="1110608"/>
                <a:ext cx="719280" cy="3157560"/>
              </p14:xfrm>
            </p:contentPart>
          </mc:Choice>
          <mc:Fallback xmlns="">
            <p:pic>
              <p:nvPicPr>
                <p:cNvPr id="2" name="Ink 1">
                  <a:extLst>
                    <a:ext uri="{FF2B5EF4-FFF2-40B4-BE49-F238E27FC236}">
                      <a16:creationId xmlns:a16="http://schemas.microsoft.com/office/drawing/2014/main" id="{3185DFE0-A27B-FE27-5FF0-08B17C703CBE}"/>
                    </a:ext>
                  </a:extLst>
                </p:cNvPr>
                <p:cNvPicPr/>
                <p:nvPr/>
              </p:nvPicPr>
              <p:blipFill>
                <a:blip r:embed="rId6"/>
                <a:stretch>
                  <a:fillRect/>
                </a:stretch>
              </p:blipFill>
              <p:spPr>
                <a:xfrm>
                  <a:off x="9946601" y="1101968"/>
                  <a:ext cx="736920" cy="317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65399E12-3A9F-E526-D453-8EE122A3FD1E}"/>
                    </a:ext>
                  </a:extLst>
                </p14:cNvPr>
                <p14:cNvContentPartPr/>
                <p14:nvPr/>
              </p14:nvContentPartPr>
              <p14:xfrm>
                <a:off x="10859201" y="2100248"/>
                <a:ext cx="375120" cy="503280"/>
              </p14:xfrm>
            </p:contentPart>
          </mc:Choice>
          <mc:Fallback xmlns="">
            <p:pic>
              <p:nvPicPr>
                <p:cNvPr id="3" name="Ink 2">
                  <a:extLst>
                    <a:ext uri="{FF2B5EF4-FFF2-40B4-BE49-F238E27FC236}">
                      <a16:creationId xmlns:a16="http://schemas.microsoft.com/office/drawing/2014/main" id="{65399E12-3A9F-E526-D453-8EE122A3FD1E}"/>
                    </a:ext>
                  </a:extLst>
                </p:cNvPr>
                <p:cNvPicPr/>
                <p:nvPr/>
              </p:nvPicPr>
              <p:blipFill>
                <a:blip r:embed="rId8"/>
                <a:stretch>
                  <a:fillRect/>
                </a:stretch>
              </p:blipFill>
              <p:spPr>
                <a:xfrm>
                  <a:off x="10850561" y="2091608"/>
                  <a:ext cx="39276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B8705900-E341-3E2A-41EA-0F7015885F24}"/>
                    </a:ext>
                  </a:extLst>
                </p14:cNvPr>
                <p14:cNvContentPartPr/>
                <p14:nvPr/>
              </p14:nvContentPartPr>
              <p14:xfrm>
                <a:off x="11413961" y="2174408"/>
                <a:ext cx="47520" cy="333720"/>
              </p14:xfrm>
            </p:contentPart>
          </mc:Choice>
          <mc:Fallback xmlns="">
            <p:pic>
              <p:nvPicPr>
                <p:cNvPr id="4" name="Ink 3">
                  <a:extLst>
                    <a:ext uri="{FF2B5EF4-FFF2-40B4-BE49-F238E27FC236}">
                      <a16:creationId xmlns:a16="http://schemas.microsoft.com/office/drawing/2014/main" id="{B8705900-E341-3E2A-41EA-0F7015885F24}"/>
                    </a:ext>
                  </a:extLst>
                </p:cNvPr>
                <p:cNvPicPr/>
                <p:nvPr/>
              </p:nvPicPr>
              <p:blipFill>
                <a:blip r:embed="rId10"/>
                <a:stretch>
                  <a:fillRect/>
                </a:stretch>
              </p:blipFill>
              <p:spPr>
                <a:xfrm>
                  <a:off x="11404961" y="2165408"/>
                  <a:ext cx="651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7501689-347C-1687-7B48-6C00D6E71CDC}"/>
                    </a:ext>
                  </a:extLst>
                </p14:cNvPr>
                <p14:cNvContentPartPr/>
                <p14:nvPr/>
              </p14:nvContentPartPr>
              <p14:xfrm>
                <a:off x="11447081" y="2053808"/>
                <a:ext cx="13320" cy="360"/>
              </p14:xfrm>
            </p:contentPart>
          </mc:Choice>
          <mc:Fallback xmlns="">
            <p:pic>
              <p:nvPicPr>
                <p:cNvPr id="8" name="Ink 7">
                  <a:extLst>
                    <a:ext uri="{FF2B5EF4-FFF2-40B4-BE49-F238E27FC236}">
                      <a16:creationId xmlns:a16="http://schemas.microsoft.com/office/drawing/2014/main" id="{E7501689-347C-1687-7B48-6C00D6E71CDC}"/>
                    </a:ext>
                  </a:extLst>
                </p:cNvPr>
                <p:cNvPicPr/>
                <p:nvPr/>
              </p:nvPicPr>
              <p:blipFill>
                <a:blip r:embed="rId12"/>
                <a:stretch>
                  <a:fillRect/>
                </a:stretch>
              </p:blipFill>
              <p:spPr>
                <a:xfrm>
                  <a:off x="11438081" y="2044808"/>
                  <a:ext cx="30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6BB477DB-1E79-3F86-179C-E2B4DA31C56E}"/>
                    </a:ext>
                  </a:extLst>
                </p14:cNvPr>
                <p14:cNvContentPartPr/>
                <p14:nvPr/>
              </p14:nvContentPartPr>
              <p14:xfrm>
                <a:off x="11618801" y="2095208"/>
                <a:ext cx="255240" cy="7920"/>
              </p14:xfrm>
            </p:contentPart>
          </mc:Choice>
          <mc:Fallback xmlns="">
            <p:pic>
              <p:nvPicPr>
                <p:cNvPr id="9" name="Ink 8">
                  <a:extLst>
                    <a:ext uri="{FF2B5EF4-FFF2-40B4-BE49-F238E27FC236}">
                      <a16:creationId xmlns:a16="http://schemas.microsoft.com/office/drawing/2014/main" id="{6BB477DB-1E79-3F86-179C-E2B4DA31C56E}"/>
                    </a:ext>
                  </a:extLst>
                </p:cNvPr>
                <p:cNvPicPr/>
                <p:nvPr/>
              </p:nvPicPr>
              <p:blipFill>
                <a:blip r:embed="rId14"/>
                <a:stretch>
                  <a:fillRect/>
                </a:stretch>
              </p:blipFill>
              <p:spPr>
                <a:xfrm>
                  <a:off x="11610161" y="2086568"/>
                  <a:ext cx="272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2078D66-211E-EFC2-043A-055B7FBA4B0A}"/>
                    </a:ext>
                  </a:extLst>
                </p14:cNvPr>
                <p14:cNvContentPartPr/>
                <p14:nvPr/>
              </p14:nvContentPartPr>
              <p14:xfrm>
                <a:off x="11586401" y="2327408"/>
                <a:ext cx="246960" cy="360"/>
              </p14:xfrm>
            </p:contentPart>
          </mc:Choice>
          <mc:Fallback xmlns="">
            <p:pic>
              <p:nvPicPr>
                <p:cNvPr id="14" name="Ink 13">
                  <a:extLst>
                    <a:ext uri="{FF2B5EF4-FFF2-40B4-BE49-F238E27FC236}">
                      <a16:creationId xmlns:a16="http://schemas.microsoft.com/office/drawing/2014/main" id="{32078D66-211E-EFC2-043A-055B7FBA4B0A}"/>
                    </a:ext>
                  </a:extLst>
                </p:cNvPr>
                <p:cNvPicPr/>
                <p:nvPr/>
              </p:nvPicPr>
              <p:blipFill>
                <a:blip r:embed="rId16"/>
                <a:stretch>
                  <a:fillRect/>
                </a:stretch>
              </p:blipFill>
              <p:spPr>
                <a:xfrm>
                  <a:off x="11577401" y="2318408"/>
                  <a:ext cx="264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A36ACE1E-8B87-05B7-3706-F4D3F687BDB8}"/>
                    </a:ext>
                  </a:extLst>
                </p14:cNvPr>
                <p14:cNvContentPartPr/>
                <p14:nvPr/>
              </p14:nvContentPartPr>
              <p14:xfrm>
                <a:off x="11599721" y="2058128"/>
                <a:ext cx="202680" cy="488520"/>
              </p14:xfrm>
            </p:contentPart>
          </mc:Choice>
          <mc:Fallback xmlns="">
            <p:pic>
              <p:nvPicPr>
                <p:cNvPr id="15" name="Ink 14">
                  <a:extLst>
                    <a:ext uri="{FF2B5EF4-FFF2-40B4-BE49-F238E27FC236}">
                      <a16:creationId xmlns:a16="http://schemas.microsoft.com/office/drawing/2014/main" id="{A36ACE1E-8B87-05B7-3706-F4D3F687BDB8}"/>
                    </a:ext>
                  </a:extLst>
                </p:cNvPr>
                <p:cNvPicPr/>
                <p:nvPr/>
              </p:nvPicPr>
              <p:blipFill>
                <a:blip r:embed="rId18"/>
                <a:stretch>
                  <a:fillRect/>
                </a:stretch>
              </p:blipFill>
              <p:spPr>
                <a:xfrm>
                  <a:off x="11591081" y="2049128"/>
                  <a:ext cx="22032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8342081E-458C-7601-2B0F-58E140073720}"/>
                    </a:ext>
                  </a:extLst>
                </p14:cNvPr>
                <p14:cNvContentPartPr/>
                <p14:nvPr/>
              </p14:nvContentPartPr>
              <p14:xfrm>
                <a:off x="11863961" y="2550608"/>
                <a:ext cx="192600" cy="271440"/>
              </p14:xfrm>
            </p:contentPart>
          </mc:Choice>
          <mc:Fallback xmlns="">
            <p:pic>
              <p:nvPicPr>
                <p:cNvPr id="21" name="Ink 20">
                  <a:extLst>
                    <a:ext uri="{FF2B5EF4-FFF2-40B4-BE49-F238E27FC236}">
                      <a16:creationId xmlns:a16="http://schemas.microsoft.com/office/drawing/2014/main" id="{8342081E-458C-7601-2B0F-58E140073720}"/>
                    </a:ext>
                  </a:extLst>
                </p:cNvPr>
                <p:cNvPicPr/>
                <p:nvPr/>
              </p:nvPicPr>
              <p:blipFill>
                <a:blip r:embed="rId20"/>
                <a:stretch>
                  <a:fillRect/>
                </a:stretch>
              </p:blipFill>
              <p:spPr>
                <a:xfrm>
                  <a:off x="11854961" y="2541608"/>
                  <a:ext cx="210240" cy="289080"/>
                </a:xfrm>
                <a:prstGeom prst="rect">
                  <a:avLst/>
                </a:prstGeom>
              </p:spPr>
            </p:pic>
          </mc:Fallback>
        </mc:AlternateContent>
      </p:grpSp>
      <p:sp>
        <p:nvSpPr>
          <p:cNvPr id="23" name="Rectangle 22">
            <a:extLst>
              <a:ext uri="{FF2B5EF4-FFF2-40B4-BE49-F238E27FC236}">
                <a16:creationId xmlns:a16="http://schemas.microsoft.com/office/drawing/2014/main" id="{9070EC7C-7D41-6FAF-8392-19653079378A}"/>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1D9EA8E-0663-0BFE-65D4-26588D3E0384}"/>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DA4D2B9-2BC6-6710-38B1-58EF43240B29}"/>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6" name="TextBox 25">
            <a:extLst>
              <a:ext uri="{FF2B5EF4-FFF2-40B4-BE49-F238E27FC236}">
                <a16:creationId xmlns:a16="http://schemas.microsoft.com/office/drawing/2014/main" id="{BB293814-9FC3-F094-3074-1039B638EEED}"/>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13230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3" name="Group 22">
            <a:extLst>
              <a:ext uri="{FF2B5EF4-FFF2-40B4-BE49-F238E27FC236}">
                <a16:creationId xmlns:a16="http://schemas.microsoft.com/office/drawing/2014/main" id="{E7E32443-F2E8-5100-583A-8F6F4B9979C8}"/>
              </a:ext>
            </a:extLst>
          </p:cNvPr>
          <p:cNvGrpSpPr/>
          <p:nvPr/>
        </p:nvGrpSpPr>
        <p:grpSpPr>
          <a:xfrm>
            <a:off x="9949121" y="2661848"/>
            <a:ext cx="1122480" cy="3246120"/>
            <a:chOff x="9949121" y="2661848"/>
            <a:chExt cx="1122480" cy="324612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888109C-E2C4-38F2-6F61-0A437E7D1D81}"/>
                    </a:ext>
                  </a:extLst>
                </p14:cNvPr>
                <p14:cNvContentPartPr/>
                <p14:nvPr/>
              </p14:nvContentPartPr>
              <p14:xfrm>
                <a:off x="9949121" y="2661848"/>
                <a:ext cx="600120" cy="3246120"/>
              </p14:xfrm>
            </p:contentPart>
          </mc:Choice>
          <mc:Fallback xmlns="">
            <p:pic>
              <p:nvPicPr>
                <p:cNvPr id="2" name="Ink 1">
                  <a:extLst>
                    <a:ext uri="{FF2B5EF4-FFF2-40B4-BE49-F238E27FC236}">
                      <a16:creationId xmlns:a16="http://schemas.microsoft.com/office/drawing/2014/main" id="{8888109C-E2C4-38F2-6F61-0A437E7D1D81}"/>
                    </a:ext>
                  </a:extLst>
                </p:cNvPr>
                <p:cNvPicPr/>
                <p:nvPr/>
              </p:nvPicPr>
              <p:blipFill>
                <a:blip r:embed="rId6"/>
                <a:stretch>
                  <a:fillRect/>
                </a:stretch>
              </p:blipFill>
              <p:spPr>
                <a:xfrm>
                  <a:off x="9940121" y="2652848"/>
                  <a:ext cx="617760" cy="326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030382F4-0D78-29C9-B31A-E38C1BDF820A}"/>
                    </a:ext>
                  </a:extLst>
                </p14:cNvPr>
                <p14:cNvContentPartPr/>
                <p14:nvPr/>
              </p14:nvContentPartPr>
              <p14:xfrm>
                <a:off x="10785401" y="3543848"/>
                <a:ext cx="286200" cy="541080"/>
              </p14:xfrm>
            </p:contentPart>
          </mc:Choice>
          <mc:Fallback xmlns="">
            <p:pic>
              <p:nvPicPr>
                <p:cNvPr id="3" name="Ink 2">
                  <a:extLst>
                    <a:ext uri="{FF2B5EF4-FFF2-40B4-BE49-F238E27FC236}">
                      <a16:creationId xmlns:a16="http://schemas.microsoft.com/office/drawing/2014/main" id="{030382F4-0D78-29C9-B31A-E38C1BDF820A}"/>
                    </a:ext>
                  </a:extLst>
                </p:cNvPr>
                <p:cNvPicPr/>
                <p:nvPr/>
              </p:nvPicPr>
              <p:blipFill>
                <a:blip r:embed="rId8"/>
                <a:stretch>
                  <a:fillRect/>
                </a:stretch>
              </p:blipFill>
              <p:spPr>
                <a:xfrm>
                  <a:off x="10776761" y="3535208"/>
                  <a:ext cx="303840" cy="558720"/>
                </a:xfrm>
                <a:prstGeom prst="rect">
                  <a:avLst/>
                </a:prstGeom>
              </p:spPr>
            </p:pic>
          </mc:Fallback>
        </mc:AlternateContent>
      </p:grpSp>
      <p:grpSp>
        <p:nvGrpSpPr>
          <p:cNvPr id="22" name="Group 21">
            <a:extLst>
              <a:ext uri="{FF2B5EF4-FFF2-40B4-BE49-F238E27FC236}">
                <a16:creationId xmlns:a16="http://schemas.microsoft.com/office/drawing/2014/main" id="{6E081F6C-9B37-BF13-E8F3-64F91D4099E0}"/>
              </a:ext>
            </a:extLst>
          </p:cNvPr>
          <p:cNvGrpSpPr/>
          <p:nvPr/>
        </p:nvGrpSpPr>
        <p:grpSpPr>
          <a:xfrm>
            <a:off x="11339081" y="3525128"/>
            <a:ext cx="717840" cy="814320"/>
            <a:chOff x="11339081" y="3525128"/>
            <a:chExt cx="717840" cy="814320"/>
          </a:xfrm>
        </p:grpSpPr>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D0C4B0C-820D-6599-4426-B678817A7E72}"/>
                    </a:ext>
                  </a:extLst>
                </p14:cNvPr>
                <p14:cNvContentPartPr/>
                <p14:nvPr/>
              </p14:nvContentPartPr>
              <p14:xfrm>
                <a:off x="11339081" y="3715928"/>
                <a:ext cx="42840" cy="371520"/>
              </p14:xfrm>
            </p:contentPart>
          </mc:Choice>
          <mc:Fallback xmlns="">
            <p:pic>
              <p:nvPicPr>
                <p:cNvPr id="4" name="Ink 3">
                  <a:extLst>
                    <a:ext uri="{FF2B5EF4-FFF2-40B4-BE49-F238E27FC236}">
                      <a16:creationId xmlns:a16="http://schemas.microsoft.com/office/drawing/2014/main" id="{DD0C4B0C-820D-6599-4426-B678817A7E72}"/>
                    </a:ext>
                  </a:extLst>
                </p:cNvPr>
                <p:cNvPicPr/>
                <p:nvPr/>
              </p:nvPicPr>
              <p:blipFill>
                <a:blip r:embed="rId10"/>
                <a:stretch>
                  <a:fillRect/>
                </a:stretch>
              </p:blipFill>
              <p:spPr>
                <a:xfrm>
                  <a:off x="11330441" y="3706928"/>
                  <a:ext cx="604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13D1EDFC-5125-610A-FD59-732716C2CC6D}"/>
                    </a:ext>
                  </a:extLst>
                </p14:cNvPr>
                <p14:cNvContentPartPr/>
                <p14:nvPr/>
              </p14:nvContentPartPr>
              <p14:xfrm>
                <a:off x="11363201" y="3525128"/>
                <a:ext cx="360" cy="360"/>
              </p14:xfrm>
            </p:contentPart>
          </mc:Choice>
          <mc:Fallback xmlns="">
            <p:pic>
              <p:nvPicPr>
                <p:cNvPr id="8" name="Ink 7">
                  <a:extLst>
                    <a:ext uri="{FF2B5EF4-FFF2-40B4-BE49-F238E27FC236}">
                      <a16:creationId xmlns:a16="http://schemas.microsoft.com/office/drawing/2014/main" id="{13D1EDFC-5125-610A-FD59-732716C2CC6D}"/>
                    </a:ext>
                  </a:extLst>
                </p:cNvPr>
                <p:cNvPicPr/>
                <p:nvPr/>
              </p:nvPicPr>
              <p:blipFill>
                <a:blip r:embed="rId12"/>
                <a:stretch>
                  <a:fillRect/>
                </a:stretch>
              </p:blipFill>
              <p:spPr>
                <a:xfrm>
                  <a:off x="11354201" y="35161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892A814D-C1BA-F668-2181-CF81647F9A35}"/>
                    </a:ext>
                  </a:extLst>
                </p14:cNvPr>
                <p14:cNvContentPartPr/>
                <p14:nvPr/>
              </p14:nvContentPartPr>
              <p14:xfrm>
                <a:off x="11594681" y="3687848"/>
                <a:ext cx="29160" cy="284760"/>
              </p14:xfrm>
            </p:contentPart>
          </mc:Choice>
          <mc:Fallback xmlns="">
            <p:pic>
              <p:nvPicPr>
                <p:cNvPr id="9" name="Ink 8">
                  <a:extLst>
                    <a:ext uri="{FF2B5EF4-FFF2-40B4-BE49-F238E27FC236}">
                      <a16:creationId xmlns:a16="http://schemas.microsoft.com/office/drawing/2014/main" id="{892A814D-C1BA-F668-2181-CF81647F9A35}"/>
                    </a:ext>
                  </a:extLst>
                </p:cNvPr>
                <p:cNvPicPr/>
                <p:nvPr/>
              </p:nvPicPr>
              <p:blipFill>
                <a:blip r:embed="rId14"/>
                <a:stretch>
                  <a:fillRect/>
                </a:stretch>
              </p:blipFill>
              <p:spPr>
                <a:xfrm>
                  <a:off x="11586041" y="3678848"/>
                  <a:ext cx="468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6DDFA8EF-EE97-0B37-6444-E0E314AA5061}"/>
                    </a:ext>
                  </a:extLst>
                </p14:cNvPr>
                <p14:cNvContentPartPr/>
                <p14:nvPr/>
              </p14:nvContentPartPr>
              <p14:xfrm>
                <a:off x="11591081" y="3599288"/>
                <a:ext cx="221040" cy="38160"/>
              </p14:xfrm>
            </p:contentPart>
          </mc:Choice>
          <mc:Fallback xmlns="">
            <p:pic>
              <p:nvPicPr>
                <p:cNvPr id="14" name="Ink 13">
                  <a:extLst>
                    <a:ext uri="{FF2B5EF4-FFF2-40B4-BE49-F238E27FC236}">
                      <a16:creationId xmlns:a16="http://schemas.microsoft.com/office/drawing/2014/main" id="{6DDFA8EF-EE97-0B37-6444-E0E314AA5061}"/>
                    </a:ext>
                  </a:extLst>
                </p:cNvPr>
                <p:cNvPicPr/>
                <p:nvPr/>
              </p:nvPicPr>
              <p:blipFill>
                <a:blip r:embed="rId16"/>
                <a:stretch>
                  <a:fillRect/>
                </a:stretch>
              </p:blipFill>
              <p:spPr>
                <a:xfrm>
                  <a:off x="11582441" y="3590288"/>
                  <a:ext cx="238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65046EC3-74B2-62B2-FDF3-DCBD64B8505D}"/>
                    </a:ext>
                  </a:extLst>
                </p14:cNvPr>
                <p14:cNvContentPartPr/>
                <p14:nvPr/>
              </p14:nvContentPartPr>
              <p14:xfrm>
                <a:off x="11534921" y="3863888"/>
                <a:ext cx="253080" cy="155880"/>
              </p14:xfrm>
            </p:contentPart>
          </mc:Choice>
          <mc:Fallback xmlns="">
            <p:pic>
              <p:nvPicPr>
                <p:cNvPr id="15" name="Ink 14">
                  <a:extLst>
                    <a:ext uri="{FF2B5EF4-FFF2-40B4-BE49-F238E27FC236}">
                      <a16:creationId xmlns:a16="http://schemas.microsoft.com/office/drawing/2014/main" id="{65046EC3-74B2-62B2-FDF3-DCBD64B8505D}"/>
                    </a:ext>
                  </a:extLst>
                </p:cNvPr>
                <p:cNvPicPr/>
                <p:nvPr/>
              </p:nvPicPr>
              <p:blipFill>
                <a:blip r:embed="rId18"/>
                <a:stretch>
                  <a:fillRect/>
                </a:stretch>
              </p:blipFill>
              <p:spPr>
                <a:xfrm>
                  <a:off x="11526281" y="3855248"/>
                  <a:ext cx="2707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6D15C9C5-B322-49B6-86E3-2480A71C7675}"/>
                    </a:ext>
                  </a:extLst>
                </p14:cNvPr>
                <p14:cNvContentPartPr/>
                <p14:nvPr/>
              </p14:nvContentPartPr>
              <p14:xfrm>
                <a:off x="12029201" y="4012568"/>
                <a:ext cx="27720" cy="326880"/>
              </p14:xfrm>
            </p:contentPart>
          </mc:Choice>
          <mc:Fallback xmlns="">
            <p:pic>
              <p:nvPicPr>
                <p:cNvPr id="21" name="Ink 20">
                  <a:extLst>
                    <a:ext uri="{FF2B5EF4-FFF2-40B4-BE49-F238E27FC236}">
                      <a16:creationId xmlns:a16="http://schemas.microsoft.com/office/drawing/2014/main" id="{6D15C9C5-B322-49B6-86E3-2480A71C7675}"/>
                    </a:ext>
                  </a:extLst>
                </p:cNvPr>
                <p:cNvPicPr/>
                <p:nvPr/>
              </p:nvPicPr>
              <p:blipFill>
                <a:blip r:embed="rId20"/>
                <a:stretch>
                  <a:fillRect/>
                </a:stretch>
              </p:blipFill>
              <p:spPr>
                <a:xfrm>
                  <a:off x="12020561" y="4003568"/>
                  <a:ext cx="45360" cy="344520"/>
                </a:xfrm>
                <a:prstGeom prst="rect">
                  <a:avLst/>
                </a:prstGeom>
              </p:spPr>
            </p:pic>
          </mc:Fallback>
        </mc:AlternateContent>
      </p:grpSp>
      <p:sp>
        <p:nvSpPr>
          <p:cNvPr id="24" name="Rectangle 23">
            <a:extLst>
              <a:ext uri="{FF2B5EF4-FFF2-40B4-BE49-F238E27FC236}">
                <a16:creationId xmlns:a16="http://schemas.microsoft.com/office/drawing/2014/main" id="{4408D8AE-ACB2-7FF3-E2A6-780FC59F6DB4}"/>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2CE2C6-773F-4DFC-8101-D394F1BDEE99}"/>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A28EFA4-D657-B670-F31B-383F5C3B2455}"/>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7" name="TextBox 26">
            <a:extLst>
              <a:ext uri="{FF2B5EF4-FFF2-40B4-BE49-F238E27FC236}">
                <a16:creationId xmlns:a16="http://schemas.microsoft.com/office/drawing/2014/main" id="{84829B4E-1599-E0D2-4D1E-EB10738BE0C3}"/>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80347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1038131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fontScale="77500" lnSpcReduction="20000"/>
          </a:bodyPr>
          <a:lstStyle/>
          <a:p>
            <a:r>
              <a:rPr lang="en-US" dirty="0"/>
              <a:t>Mediation is defined as a model in which a variable X affects a variable Y through at least one mediator M</a:t>
            </a:r>
            <a:br>
              <a:rPr lang="en-US" dirty="0"/>
            </a:br>
            <a:endParaRPr lang="en-US" dirty="0"/>
          </a:p>
          <a:p>
            <a:r>
              <a:rPr lang="en-US" dirty="0"/>
              <a:t>The effect of X on Y is often referred to as the </a:t>
            </a:r>
            <a:r>
              <a:rPr lang="en-US" b="1" dirty="0"/>
              <a:t>total effect</a:t>
            </a:r>
            <a:br>
              <a:rPr lang="en-US" dirty="0"/>
            </a:br>
            <a:endParaRPr lang="en-US" dirty="0"/>
          </a:p>
          <a:p>
            <a:r>
              <a:rPr lang="en-US" dirty="0"/>
              <a:t>This total effect is said to be decomposable into a </a:t>
            </a:r>
            <a:r>
              <a:rPr lang="en-US" b="1" dirty="0"/>
              <a:t>direct effect </a:t>
            </a:r>
            <a:r>
              <a:rPr lang="en-US" dirty="0"/>
              <a:t>and an </a:t>
            </a:r>
            <a:r>
              <a:rPr lang="en-US" b="1" dirty="0"/>
              <a:t>indirect effect</a:t>
            </a:r>
          </a:p>
          <a:p>
            <a:endParaRPr lang="en-US" dirty="0"/>
          </a:p>
          <a:p>
            <a:r>
              <a:rPr lang="en-US" dirty="0"/>
              <a:t>The </a:t>
            </a:r>
            <a:r>
              <a:rPr lang="en-US" b="1" dirty="0"/>
              <a:t>indirect effect </a:t>
            </a:r>
            <a:r>
              <a:rPr lang="en-US" dirty="0"/>
              <a:t>is the effect that is mediated from X to Y via M</a:t>
            </a:r>
          </a:p>
          <a:p>
            <a:endParaRPr lang="en-US" dirty="0"/>
          </a:p>
          <a:p>
            <a:r>
              <a:rPr lang="en-US" dirty="0"/>
              <a:t>The remainder of the total effect that is not indirect (mediated) is called the </a:t>
            </a:r>
            <a:r>
              <a:rPr lang="en-US" b="1" dirty="0"/>
              <a:t>direct effect</a:t>
            </a:r>
          </a:p>
        </p:txBody>
      </p:sp>
    </p:spTree>
    <p:extLst>
      <p:ext uri="{BB962C8B-B14F-4D97-AF65-F5344CB8AC3E}">
        <p14:creationId xmlns:p14="http://schemas.microsoft.com/office/powerpoint/2010/main" val="14056643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154184351"/>
              </p:ext>
            </p:extLst>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255164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This subject was assigned to the treatment, the observed mediator value was “1”, and the observed outcome was “9”</a:t>
            </a:r>
          </a:p>
          <a:p>
            <a:r>
              <a:rPr lang="en-US" dirty="0"/>
              <a:t>The potential outcomes on the mediator indicated that the treatment appeared to have an impact on the mediator</a:t>
            </a:r>
          </a:p>
          <a:p>
            <a:r>
              <a:rPr lang="en-US" dirty="0"/>
              <a:t>What about the other effects?</a:t>
            </a:r>
          </a:p>
          <a:p>
            <a:endParaRPr lang="en-US" dirty="0"/>
          </a:p>
          <a:p>
            <a:endParaRPr lang="en-US" dirty="0"/>
          </a:p>
          <a:p>
            <a:endParaRPr lang="en-US" dirty="0"/>
          </a:p>
        </p:txBody>
      </p:sp>
    </p:spTree>
    <p:extLst>
      <p:ext uri="{BB962C8B-B14F-4D97-AF65-F5344CB8AC3E}">
        <p14:creationId xmlns:p14="http://schemas.microsoft.com/office/powerpoint/2010/main" val="16483057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CDE(0) =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CDE(1) =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Both controlled direct effects are positive, but of different magnitude, indicating the possibility of an X-M interaction</a:t>
            </a:r>
          </a:p>
          <a:p>
            <a:endParaRPr lang="en-US" dirty="0"/>
          </a:p>
          <a:p>
            <a:r>
              <a:rPr lang="en-US" dirty="0"/>
              <a:t>Holding the mediator constant at either of its possible levels, yields a positive controlled direct treatment effect</a:t>
            </a:r>
          </a:p>
          <a:p>
            <a:endParaRPr lang="en-US" dirty="0"/>
          </a:p>
          <a:p>
            <a:endParaRPr lang="en-US" dirty="0"/>
          </a:p>
        </p:txBody>
      </p:sp>
    </p:spTree>
    <p:extLst>
      <p:ext uri="{BB962C8B-B14F-4D97-AF65-F5344CB8AC3E}">
        <p14:creationId xmlns:p14="http://schemas.microsoft.com/office/powerpoint/2010/main" val="121231266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NDE(0) =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NED(1) = 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The two natural direct effects (either holding potential outcome M constant at the value it would have achieved under treatment or control) are both positive</a:t>
            </a:r>
          </a:p>
          <a:p>
            <a:endParaRPr lang="en-US" dirty="0"/>
          </a:p>
          <a:p>
            <a:r>
              <a:rPr lang="en-US" dirty="0"/>
              <a:t>The two NDEs are identical to the CDEs – this will not always be the case!</a:t>
            </a:r>
          </a:p>
          <a:p>
            <a:endParaRPr lang="en-US" dirty="0"/>
          </a:p>
          <a:p>
            <a:endParaRPr lang="en-US" dirty="0"/>
          </a:p>
        </p:txBody>
      </p:sp>
    </p:spTree>
    <p:extLst>
      <p:ext uri="{BB962C8B-B14F-4D97-AF65-F5344CB8AC3E}">
        <p14:creationId xmlns:p14="http://schemas.microsoft.com/office/powerpoint/2010/main" val="28858665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NIE(0) =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01</a:t>
            </a:r>
            <a:r>
              <a:rPr lang="en-US" dirty="0"/>
              <a:t> – Y</a:t>
            </a:r>
            <a:r>
              <a:rPr lang="en-US" baseline="-25000" dirty="0"/>
              <a:t>00 </a:t>
            </a:r>
            <a:r>
              <a:rPr lang="en-US" dirty="0"/>
              <a:t>= 5 – 4 = 1</a:t>
            </a:r>
            <a:endParaRPr lang="en-US" baseline="-25000" dirty="0"/>
          </a:p>
          <a:p>
            <a:endParaRPr lang="en-US" dirty="0"/>
          </a:p>
          <a:p>
            <a:r>
              <a:rPr lang="en-US" dirty="0"/>
              <a:t>NIE(1) = 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Y</a:t>
            </a:r>
            <a:r>
              <a:rPr lang="en-US" baseline="-25000" dirty="0"/>
              <a:t>11</a:t>
            </a:r>
            <a:r>
              <a:rPr lang="en-US" dirty="0"/>
              <a:t> – Y</a:t>
            </a:r>
            <a:r>
              <a:rPr lang="en-US" baseline="-25000" dirty="0"/>
              <a:t>10 </a:t>
            </a:r>
            <a:r>
              <a:rPr lang="en-US" dirty="0"/>
              <a:t>= 9 – 6 = 3</a:t>
            </a:r>
            <a:endParaRPr lang="en-US" baseline="-25000" dirty="0"/>
          </a:p>
          <a:p>
            <a:endParaRPr lang="en-US" dirty="0"/>
          </a:p>
          <a:p>
            <a:r>
              <a:rPr lang="en-US" dirty="0"/>
              <a:t>The two natural indirect effects (either holding X constant at treatment or control) are both positive</a:t>
            </a:r>
          </a:p>
          <a:p>
            <a:endParaRPr lang="en-US" dirty="0"/>
          </a:p>
        </p:txBody>
      </p:sp>
    </p:spTree>
    <p:extLst>
      <p:ext uri="{BB962C8B-B14F-4D97-AF65-F5344CB8AC3E}">
        <p14:creationId xmlns:p14="http://schemas.microsoft.com/office/powerpoint/2010/main" val="2421120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 Y</a:t>
            </a:r>
            <a:r>
              <a:rPr lang="en-US" baseline="-25000" dirty="0"/>
              <a:t>00 </a:t>
            </a:r>
            <a:r>
              <a:rPr lang="en-US" dirty="0"/>
              <a:t>= 9 – 4 = 5</a:t>
            </a:r>
          </a:p>
          <a:p>
            <a:r>
              <a:rPr lang="en-US" dirty="0"/>
              <a:t>TE = Y</a:t>
            </a:r>
            <a:r>
              <a:rPr lang="en-US" baseline="-25000" dirty="0"/>
              <a:t>1M</a:t>
            </a:r>
            <a:r>
              <a:rPr lang="en-US" baseline="-45000" dirty="0"/>
              <a:t>1</a:t>
            </a:r>
            <a:r>
              <a:rPr lang="en-US" dirty="0"/>
              <a:t> –Y</a:t>
            </a:r>
            <a:r>
              <a:rPr lang="en-US" baseline="-25000" dirty="0"/>
              <a:t>1M</a:t>
            </a:r>
            <a:r>
              <a:rPr lang="en-US" baseline="-45000" dirty="0"/>
              <a:t>0</a:t>
            </a:r>
            <a:r>
              <a:rPr lang="en-US" baseline="-25000" dirty="0"/>
              <a:t> </a:t>
            </a:r>
            <a:r>
              <a:rPr lang="en-US" dirty="0"/>
              <a:t>+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10 </a:t>
            </a:r>
            <a:r>
              <a:rPr lang="en-US" dirty="0"/>
              <a:t>+ Y</a:t>
            </a:r>
            <a:r>
              <a:rPr lang="en-US" baseline="-25000" dirty="0"/>
              <a:t>10</a:t>
            </a:r>
            <a:r>
              <a:rPr lang="en-US" dirty="0"/>
              <a:t> – Y</a:t>
            </a:r>
            <a:r>
              <a:rPr lang="en-US" baseline="-25000" dirty="0"/>
              <a:t>00 </a:t>
            </a:r>
            <a:r>
              <a:rPr lang="en-US" dirty="0"/>
              <a:t>= 9 – 6 + 6 - 4 = 9 – 4 = 5</a:t>
            </a:r>
          </a:p>
          <a:p>
            <a:r>
              <a:rPr lang="en-US" dirty="0"/>
              <a:t>TE = Y</a:t>
            </a:r>
            <a:r>
              <a:rPr lang="en-US" baseline="-25000" dirty="0"/>
              <a:t>1M</a:t>
            </a:r>
            <a:r>
              <a:rPr lang="en-US" baseline="-45000" dirty="0"/>
              <a:t>1</a:t>
            </a:r>
            <a:r>
              <a:rPr lang="en-US" dirty="0"/>
              <a:t> –Y</a:t>
            </a:r>
            <a:r>
              <a:rPr lang="en-US" baseline="-25000" dirty="0"/>
              <a:t>0M</a:t>
            </a:r>
            <a:r>
              <a:rPr lang="en-US" baseline="-45000" dirty="0"/>
              <a:t>1</a:t>
            </a:r>
            <a:r>
              <a:rPr lang="en-US" baseline="-25000" dirty="0"/>
              <a:t> </a:t>
            </a:r>
            <a:r>
              <a:rPr lang="en-US" dirty="0"/>
              <a:t>+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01 </a:t>
            </a:r>
            <a:r>
              <a:rPr lang="en-US" dirty="0"/>
              <a:t>+ Y</a:t>
            </a:r>
            <a:r>
              <a:rPr lang="en-US" baseline="-25000" dirty="0"/>
              <a:t>01</a:t>
            </a:r>
            <a:r>
              <a:rPr lang="en-US" dirty="0"/>
              <a:t> – Y</a:t>
            </a:r>
            <a:r>
              <a:rPr lang="en-US" baseline="-25000" dirty="0"/>
              <a:t>00 </a:t>
            </a:r>
            <a:r>
              <a:rPr lang="en-US" dirty="0"/>
              <a:t>= 9 – 5 + 5 - 4 = 9 – 4 = 5</a:t>
            </a:r>
          </a:p>
          <a:p>
            <a:r>
              <a:rPr lang="en-US" dirty="0"/>
              <a:t>TE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10</a:t>
            </a:r>
            <a:r>
              <a:rPr lang="en-US" dirty="0"/>
              <a:t> – Y</a:t>
            </a:r>
            <a:r>
              <a:rPr lang="en-US" baseline="-25000" dirty="0"/>
              <a:t>00</a:t>
            </a:r>
            <a:r>
              <a:rPr lang="en-US" dirty="0"/>
              <a:t> + Y</a:t>
            </a:r>
            <a:r>
              <a:rPr lang="en-US" baseline="-25000" dirty="0"/>
              <a:t>01</a:t>
            </a:r>
            <a:r>
              <a:rPr lang="en-US" dirty="0"/>
              <a:t> – Y</a:t>
            </a:r>
            <a:r>
              <a:rPr lang="en-US" baseline="-25000" dirty="0"/>
              <a:t>00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11</a:t>
            </a:r>
            <a:r>
              <a:rPr lang="en-US" dirty="0"/>
              <a:t> –Y</a:t>
            </a:r>
            <a:r>
              <a:rPr lang="en-US" baseline="-25000" dirty="0"/>
              <a:t>00</a:t>
            </a:r>
            <a:r>
              <a:rPr lang="en-US" dirty="0"/>
              <a:t>(1 – 0) = </a:t>
            </a:r>
            <a:br>
              <a:rPr lang="en-US" dirty="0"/>
            </a:br>
            <a:r>
              <a:rPr lang="en-US" dirty="0"/>
              <a:t>		Y</a:t>
            </a:r>
            <a:r>
              <a:rPr lang="en-US" baseline="-25000" dirty="0"/>
              <a:t>11</a:t>
            </a:r>
            <a:r>
              <a:rPr lang="en-US" dirty="0"/>
              <a:t> –Y</a:t>
            </a:r>
            <a:r>
              <a:rPr lang="en-US" baseline="-25000" dirty="0"/>
              <a:t>00 </a:t>
            </a:r>
            <a:r>
              <a:rPr lang="en-US" dirty="0"/>
              <a:t>= 9 – 4 = 5</a:t>
            </a:r>
          </a:p>
        </p:txBody>
      </p:sp>
    </p:spTree>
    <p:extLst>
      <p:ext uri="{BB962C8B-B14F-4D97-AF65-F5344CB8AC3E}">
        <p14:creationId xmlns:p14="http://schemas.microsoft.com/office/powerpoint/2010/main" val="37385772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5</a:t>
            </a:r>
          </a:p>
          <a:p>
            <a:r>
              <a:rPr lang="en-US" dirty="0"/>
              <a:t>NDE(0) = 2				NDE(1) = 4</a:t>
            </a:r>
          </a:p>
          <a:p>
            <a:r>
              <a:rPr lang="en-US" dirty="0"/>
              <a:t>NIE(0) = 1				NIE(1) = 3</a:t>
            </a:r>
          </a:p>
          <a:p>
            <a:endParaRPr lang="en-US" dirty="0"/>
          </a:p>
          <a:p>
            <a:r>
              <a:rPr lang="en-US" dirty="0"/>
              <a:t>TE can be decomposed into NDE(0) and NIE(1) or NED(1) and NIE(0) </a:t>
            </a:r>
          </a:p>
        </p:txBody>
      </p:sp>
    </p:spTree>
    <p:extLst>
      <p:ext uri="{BB962C8B-B14F-4D97-AF65-F5344CB8AC3E}">
        <p14:creationId xmlns:p14="http://schemas.microsoft.com/office/powerpoint/2010/main" val="3341016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For this individual sailor, eating lemons increases scores on scurvy remediation by 5 points</a:t>
            </a:r>
          </a:p>
          <a:p>
            <a:endParaRPr lang="en-US" dirty="0"/>
          </a:p>
          <a:p>
            <a:r>
              <a:rPr lang="en-US" dirty="0"/>
              <a:t>Based on the NIE(1), NDE(0) decomposition 3 points are increased due to the sufficient vitamin C levels, and 2 points are increased due to other reasons</a:t>
            </a:r>
          </a:p>
          <a:p>
            <a:endParaRPr lang="en-US" dirty="0"/>
          </a:p>
          <a:p>
            <a:r>
              <a:rPr lang="en-US" dirty="0"/>
              <a:t>Based on the NIE(0), NDE(1) decomposition 1 points are increased due to the sufficient vitamin C levels, and 4 points are increased due to other reasons</a:t>
            </a:r>
          </a:p>
          <a:p>
            <a:endParaRPr lang="en-US" dirty="0"/>
          </a:p>
        </p:txBody>
      </p:sp>
    </p:spTree>
    <p:extLst>
      <p:ext uri="{BB962C8B-B14F-4D97-AF65-F5344CB8AC3E}">
        <p14:creationId xmlns:p14="http://schemas.microsoft.com/office/powerpoint/2010/main" val="192250337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1A8F3AF-016A-5568-DF95-A76D6677DF99}"/>
                  </a:ext>
                </a:extLst>
              </p14:cNvPr>
              <p14:cNvContentPartPr/>
              <p14:nvPr/>
            </p14:nvContentPartPr>
            <p14:xfrm>
              <a:off x="1016163" y="2537447"/>
              <a:ext cx="5040" cy="174960"/>
            </p14:xfrm>
          </p:contentPart>
        </mc:Choice>
        <mc:Fallback xmlns="">
          <p:pic>
            <p:nvPicPr>
              <p:cNvPr id="3" name="Ink 2">
                <a:extLst>
                  <a:ext uri="{FF2B5EF4-FFF2-40B4-BE49-F238E27FC236}">
                    <a16:creationId xmlns:a16="http://schemas.microsoft.com/office/drawing/2014/main" id="{81A8F3AF-016A-5568-DF95-A76D6677DF99}"/>
                  </a:ext>
                </a:extLst>
              </p:cNvPr>
              <p:cNvPicPr/>
              <p:nvPr/>
            </p:nvPicPr>
            <p:blipFill>
              <a:blip r:embed="rId4"/>
              <a:stretch>
                <a:fillRect/>
              </a:stretch>
            </p:blipFill>
            <p:spPr>
              <a:xfrm>
                <a:off x="1007163" y="2528447"/>
                <a:ext cx="22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24EA4D4-85FA-7457-F846-A34ECD1B9C53}"/>
                  </a:ext>
                </a:extLst>
              </p14:cNvPr>
              <p14:cNvContentPartPr/>
              <p14:nvPr/>
            </p14:nvContentPartPr>
            <p14:xfrm>
              <a:off x="873243" y="2939207"/>
              <a:ext cx="207720" cy="232920"/>
            </p14:xfrm>
          </p:contentPart>
        </mc:Choice>
        <mc:Fallback xmlns="">
          <p:pic>
            <p:nvPicPr>
              <p:cNvPr id="5" name="Ink 4">
                <a:extLst>
                  <a:ext uri="{FF2B5EF4-FFF2-40B4-BE49-F238E27FC236}">
                    <a16:creationId xmlns:a16="http://schemas.microsoft.com/office/drawing/2014/main" id="{724EA4D4-85FA-7457-F846-A34ECD1B9C53}"/>
                  </a:ext>
                </a:extLst>
              </p:cNvPr>
              <p:cNvPicPr/>
              <p:nvPr/>
            </p:nvPicPr>
            <p:blipFill>
              <a:blip r:embed="rId6"/>
              <a:stretch>
                <a:fillRect/>
              </a:stretch>
            </p:blipFill>
            <p:spPr>
              <a:xfrm>
                <a:off x="864243" y="2930567"/>
                <a:ext cx="2253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C040AE4-0EAF-7D5D-63AA-917A2CFA8F54}"/>
                  </a:ext>
                </a:extLst>
              </p14:cNvPr>
              <p14:cNvContentPartPr/>
              <p14:nvPr/>
            </p14:nvContentPartPr>
            <p14:xfrm>
              <a:off x="853083" y="3294167"/>
              <a:ext cx="175320" cy="254160"/>
            </p14:xfrm>
          </p:contentPart>
        </mc:Choice>
        <mc:Fallback xmlns="">
          <p:pic>
            <p:nvPicPr>
              <p:cNvPr id="6" name="Ink 5">
                <a:extLst>
                  <a:ext uri="{FF2B5EF4-FFF2-40B4-BE49-F238E27FC236}">
                    <a16:creationId xmlns:a16="http://schemas.microsoft.com/office/drawing/2014/main" id="{9C040AE4-0EAF-7D5D-63AA-917A2CFA8F54}"/>
                  </a:ext>
                </a:extLst>
              </p:cNvPr>
              <p:cNvPicPr/>
              <p:nvPr/>
            </p:nvPicPr>
            <p:blipFill>
              <a:blip r:embed="rId8"/>
              <a:stretch>
                <a:fillRect/>
              </a:stretch>
            </p:blipFill>
            <p:spPr>
              <a:xfrm>
                <a:off x="844443" y="3285167"/>
                <a:ext cx="192960" cy="271800"/>
              </a:xfrm>
              <a:prstGeom prst="rect">
                <a:avLst/>
              </a:prstGeom>
            </p:spPr>
          </p:pic>
        </mc:Fallback>
      </mc:AlternateContent>
      <p:grpSp>
        <p:nvGrpSpPr>
          <p:cNvPr id="13" name="Group 12">
            <a:extLst>
              <a:ext uri="{FF2B5EF4-FFF2-40B4-BE49-F238E27FC236}">
                <a16:creationId xmlns:a16="http://schemas.microsoft.com/office/drawing/2014/main" id="{130E4BA2-45FC-CA3A-B0AD-732512E2D27F}"/>
              </a:ext>
            </a:extLst>
          </p:cNvPr>
          <p:cNvGrpSpPr/>
          <p:nvPr/>
        </p:nvGrpSpPr>
        <p:grpSpPr>
          <a:xfrm>
            <a:off x="836163" y="3713567"/>
            <a:ext cx="273240" cy="556560"/>
            <a:chOff x="836163" y="3713567"/>
            <a:chExt cx="273240" cy="55656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084070A1-94CA-944A-BA31-8072AAAF58B6}"/>
                    </a:ext>
                  </a:extLst>
                </p14:cNvPr>
                <p14:cNvContentPartPr/>
                <p14:nvPr/>
              </p14:nvContentPartPr>
              <p14:xfrm>
                <a:off x="849843" y="3713567"/>
                <a:ext cx="149760" cy="124560"/>
              </p14:xfrm>
            </p:contentPart>
          </mc:Choice>
          <mc:Fallback xmlns="">
            <p:pic>
              <p:nvPicPr>
                <p:cNvPr id="7" name="Ink 6">
                  <a:extLst>
                    <a:ext uri="{FF2B5EF4-FFF2-40B4-BE49-F238E27FC236}">
                      <a16:creationId xmlns:a16="http://schemas.microsoft.com/office/drawing/2014/main" id="{084070A1-94CA-944A-BA31-8072AAAF58B6}"/>
                    </a:ext>
                  </a:extLst>
                </p:cNvPr>
                <p:cNvPicPr/>
                <p:nvPr/>
              </p:nvPicPr>
              <p:blipFill>
                <a:blip r:embed="rId10"/>
                <a:stretch>
                  <a:fillRect/>
                </a:stretch>
              </p:blipFill>
              <p:spPr>
                <a:xfrm>
                  <a:off x="840843" y="3704567"/>
                  <a:ext cx="167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BB1E521-D67E-5F0D-C671-5965B6AB802C}"/>
                    </a:ext>
                  </a:extLst>
                </p14:cNvPr>
                <p14:cNvContentPartPr/>
                <p14:nvPr/>
              </p14:nvContentPartPr>
              <p14:xfrm>
                <a:off x="990243" y="3723287"/>
                <a:ext cx="51480" cy="257400"/>
              </p14:xfrm>
            </p:contentPart>
          </mc:Choice>
          <mc:Fallback xmlns="">
            <p:pic>
              <p:nvPicPr>
                <p:cNvPr id="8" name="Ink 7">
                  <a:extLst>
                    <a:ext uri="{FF2B5EF4-FFF2-40B4-BE49-F238E27FC236}">
                      <a16:creationId xmlns:a16="http://schemas.microsoft.com/office/drawing/2014/main" id="{EBB1E521-D67E-5F0D-C671-5965B6AB802C}"/>
                    </a:ext>
                  </a:extLst>
                </p:cNvPr>
                <p:cNvPicPr/>
                <p:nvPr/>
              </p:nvPicPr>
              <p:blipFill>
                <a:blip r:embed="rId12"/>
                <a:stretch>
                  <a:fillRect/>
                </a:stretch>
              </p:blipFill>
              <p:spPr>
                <a:xfrm>
                  <a:off x="981243" y="3714647"/>
                  <a:ext cx="691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94C842-FC18-B846-8AB3-D6E0266AD92C}"/>
                    </a:ext>
                  </a:extLst>
                </p14:cNvPr>
                <p14:cNvContentPartPr/>
                <p14:nvPr/>
              </p14:nvContentPartPr>
              <p14:xfrm>
                <a:off x="836163" y="4067447"/>
                <a:ext cx="273240" cy="31320"/>
              </p14:xfrm>
            </p:contentPart>
          </mc:Choice>
          <mc:Fallback xmlns="">
            <p:pic>
              <p:nvPicPr>
                <p:cNvPr id="10" name="Ink 9">
                  <a:extLst>
                    <a:ext uri="{FF2B5EF4-FFF2-40B4-BE49-F238E27FC236}">
                      <a16:creationId xmlns:a16="http://schemas.microsoft.com/office/drawing/2014/main" id="{CB94C842-FC18-B846-8AB3-D6E0266AD92C}"/>
                    </a:ext>
                  </a:extLst>
                </p:cNvPr>
                <p:cNvPicPr/>
                <p:nvPr/>
              </p:nvPicPr>
              <p:blipFill>
                <a:blip r:embed="rId14"/>
                <a:stretch>
                  <a:fillRect/>
                </a:stretch>
              </p:blipFill>
              <p:spPr>
                <a:xfrm>
                  <a:off x="827163" y="4058807"/>
                  <a:ext cx="290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2FD8C2B4-88D7-4B49-9024-1C5A76D3E238}"/>
                    </a:ext>
                  </a:extLst>
                </p14:cNvPr>
                <p14:cNvContentPartPr/>
                <p14:nvPr/>
              </p14:nvContentPartPr>
              <p14:xfrm>
                <a:off x="849123" y="4057727"/>
                <a:ext cx="216720" cy="212400"/>
              </p14:xfrm>
            </p:contentPart>
          </mc:Choice>
          <mc:Fallback xmlns="">
            <p:pic>
              <p:nvPicPr>
                <p:cNvPr id="11" name="Ink 10">
                  <a:extLst>
                    <a:ext uri="{FF2B5EF4-FFF2-40B4-BE49-F238E27FC236}">
                      <a16:creationId xmlns:a16="http://schemas.microsoft.com/office/drawing/2014/main" id="{2FD8C2B4-88D7-4B49-9024-1C5A76D3E238}"/>
                    </a:ext>
                  </a:extLst>
                </p:cNvPr>
                <p:cNvPicPr/>
                <p:nvPr/>
              </p:nvPicPr>
              <p:blipFill>
                <a:blip r:embed="rId16"/>
                <a:stretch>
                  <a:fillRect/>
                </a:stretch>
              </p:blipFill>
              <p:spPr>
                <a:xfrm>
                  <a:off x="840123" y="4048727"/>
                  <a:ext cx="234360" cy="23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76853FE-1686-DB1C-05F4-77EFEB2B47F6}"/>
                  </a:ext>
                </a:extLst>
              </p14:cNvPr>
              <p14:cNvContentPartPr/>
              <p14:nvPr/>
            </p14:nvContentPartPr>
            <p14:xfrm>
              <a:off x="851643" y="4442567"/>
              <a:ext cx="209160" cy="264600"/>
            </p14:xfrm>
          </p:contentPart>
        </mc:Choice>
        <mc:Fallback xmlns="">
          <p:pic>
            <p:nvPicPr>
              <p:cNvPr id="12" name="Ink 11">
                <a:extLst>
                  <a:ext uri="{FF2B5EF4-FFF2-40B4-BE49-F238E27FC236}">
                    <a16:creationId xmlns:a16="http://schemas.microsoft.com/office/drawing/2014/main" id="{276853FE-1686-DB1C-05F4-77EFEB2B47F6}"/>
                  </a:ext>
                </a:extLst>
              </p:cNvPr>
              <p:cNvPicPr/>
              <p:nvPr/>
            </p:nvPicPr>
            <p:blipFill>
              <a:blip r:embed="rId18"/>
              <a:stretch>
                <a:fillRect/>
              </a:stretch>
            </p:blipFill>
            <p:spPr>
              <a:xfrm>
                <a:off x="842643" y="4433927"/>
                <a:ext cx="226800" cy="282240"/>
              </a:xfrm>
              <a:prstGeom prst="rect">
                <a:avLst/>
              </a:prstGeom>
            </p:spPr>
          </p:pic>
        </mc:Fallback>
      </mc:AlternateContent>
      <p:grpSp>
        <p:nvGrpSpPr>
          <p:cNvPr id="16" name="Group 15">
            <a:extLst>
              <a:ext uri="{FF2B5EF4-FFF2-40B4-BE49-F238E27FC236}">
                <a16:creationId xmlns:a16="http://schemas.microsoft.com/office/drawing/2014/main" id="{667590BE-FB52-E55C-2E1F-C44E63760777}"/>
              </a:ext>
            </a:extLst>
          </p:cNvPr>
          <p:cNvGrpSpPr/>
          <p:nvPr/>
        </p:nvGrpSpPr>
        <p:grpSpPr>
          <a:xfrm>
            <a:off x="836163" y="4906247"/>
            <a:ext cx="258480" cy="654120"/>
            <a:chOff x="836163" y="4906247"/>
            <a:chExt cx="258480" cy="654120"/>
          </a:xfrm>
        </p:grpSpPr>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45D24604-FAE3-8CEF-505B-46C65A2E5767}"/>
                    </a:ext>
                  </a:extLst>
                </p14:cNvPr>
                <p14:cNvContentPartPr/>
                <p14:nvPr/>
              </p14:nvContentPartPr>
              <p14:xfrm>
                <a:off x="836163" y="4906247"/>
                <a:ext cx="222480" cy="172440"/>
              </p14:xfrm>
            </p:contentPart>
          </mc:Choice>
          <mc:Fallback xmlns="">
            <p:pic>
              <p:nvPicPr>
                <p:cNvPr id="14" name="Ink 13">
                  <a:extLst>
                    <a:ext uri="{FF2B5EF4-FFF2-40B4-BE49-F238E27FC236}">
                      <a16:creationId xmlns:a16="http://schemas.microsoft.com/office/drawing/2014/main" id="{45D24604-FAE3-8CEF-505B-46C65A2E5767}"/>
                    </a:ext>
                  </a:extLst>
                </p:cNvPr>
                <p:cNvPicPr/>
                <p:nvPr/>
              </p:nvPicPr>
              <p:blipFill>
                <a:blip r:embed="rId20"/>
                <a:stretch>
                  <a:fillRect/>
                </a:stretch>
              </p:blipFill>
              <p:spPr>
                <a:xfrm>
                  <a:off x="827163" y="4897607"/>
                  <a:ext cx="2401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AF07EEBA-4663-C9E3-2943-F1CFFB771732}"/>
                    </a:ext>
                  </a:extLst>
                </p14:cNvPr>
                <p14:cNvContentPartPr/>
                <p14:nvPr/>
              </p14:nvContentPartPr>
              <p14:xfrm>
                <a:off x="849123" y="5175167"/>
                <a:ext cx="245520" cy="385200"/>
              </p14:xfrm>
            </p:contentPart>
          </mc:Choice>
          <mc:Fallback xmlns="">
            <p:pic>
              <p:nvPicPr>
                <p:cNvPr id="15" name="Ink 14">
                  <a:extLst>
                    <a:ext uri="{FF2B5EF4-FFF2-40B4-BE49-F238E27FC236}">
                      <a16:creationId xmlns:a16="http://schemas.microsoft.com/office/drawing/2014/main" id="{AF07EEBA-4663-C9E3-2943-F1CFFB771732}"/>
                    </a:ext>
                  </a:extLst>
                </p:cNvPr>
                <p:cNvPicPr/>
                <p:nvPr/>
              </p:nvPicPr>
              <p:blipFill>
                <a:blip r:embed="rId22"/>
                <a:stretch>
                  <a:fillRect/>
                </a:stretch>
              </p:blipFill>
              <p:spPr>
                <a:xfrm>
                  <a:off x="840483" y="5166167"/>
                  <a:ext cx="263160" cy="402840"/>
                </a:xfrm>
                <a:prstGeom prst="rect">
                  <a:avLst/>
                </a:prstGeom>
              </p:spPr>
            </p:pic>
          </mc:Fallback>
        </mc:AlternateContent>
      </p:grpSp>
    </p:spTree>
    <p:extLst>
      <p:ext uri="{BB962C8B-B14F-4D97-AF65-F5344CB8AC3E}">
        <p14:creationId xmlns:p14="http://schemas.microsoft.com/office/powerpoint/2010/main" val="346830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2000" fill="hold"/>
                                        <p:tgtEl>
                                          <p:spTgt spid="5"/>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2000" fill="hold"/>
                                        <p:tgtEl>
                                          <p:spTgt spid="6"/>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2000" fill="hold"/>
                                        <p:tgtEl>
                                          <p:spTgt spid="13"/>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2000" fill="hold"/>
                                        <p:tgtEl>
                                          <p:spTgt spid="12"/>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C30A0-7448-042C-E3BD-E66BA0B9D5B5}"/>
              </a:ext>
            </a:extLst>
          </p:cNvPr>
          <p:cNvSpPr>
            <a:spLocks noGrp="1"/>
          </p:cNvSpPr>
          <p:nvPr>
            <p:ph type="title"/>
          </p:nvPr>
        </p:nvSpPr>
        <p:spPr/>
        <p:txBody>
          <a:bodyPr/>
          <a:lstStyle/>
          <a:p>
            <a:r>
              <a:rPr lang="en-US" dirty="0"/>
              <a:t>Another example</a:t>
            </a:r>
          </a:p>
        </p:txBody>
      </p:sp>
      <p:sp>
        <p:nvSpPr>
          <p:cNvPr id="3" name="Content Placeholder 2">
            <a:extLst>
              <a:ext uri="{FF2B5EF4-FFF2-40B4-BE49-F238E27FC236}">
                <a16:creationId xmlns:a16="http://schemas.microsoft.com/office/drawing/2014/main" id="{C0F5861C-4921-EDA5-C904-860362D51B0F}"/>
              </a:ext>
            </a:extLst>
          </p:cNvPr>
          <p:cNvSpPr>
            <a:spLocks noGrp="1"/>
          </p:cNvSpPr>
          <p:nvPr>
            <p:ph idx="1"/>
          </p:nvPr>
        </p:nvSpPr>
        <p:spPr/>
        <p:txBody>
          <a:bodyPr/>
          <a:lstStyle/>
          <a:p>
            <a:r>
              <a:rPr lang="en-US" dirty="0"/>
              <a:t>X = weight loss drug (0= control, 1 = treatment)</a:t>
            </a:r>
          </a:p>
          <a:p>
            <a:r>
              <a:rPr lang="en-US" dirty="0"/>
              <a:t>M = plasma concentration of protein (continuous)</a:t>
            </a:r>
          </a:p>
          <a:p>
            <a:r>
              <a:rPr lang="en-US" dirty="0"/>
              <a:t>Y = weight loss in pounds (continuous)</a:t>
            </a:r>
          </a:p>
        </p:txBody>
      </p:sp>
    </p:spTree>
    <p:extLst>
      <p:ext uri="{BB962C8B-B14F-4D97-AF65-F5344CB8AC3E}">
        <p14:creationId xmlns:p14="http://schemas.microsoft.com/office/powerpoint/2010/main" val="353468789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CC9BE-4982-C6BD-F568-B9C7EB9707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6CAB5C-15CD-0F51-8B95-68A772FB7E9B}"/>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48C96704-033B-C1C2-AA7C-C762050619A8}"/>
              </a:ext>
            </a:extLst>
          </p:cNvPr>
          <p:cNvGraphicFramePr>
            <a:graphicFrameLocks noGrp="1"/>
          </p:cNvGraphicFramePr>
          <p:nvPr>
            <p:extLst>
              <p:ext uri="{D42A27DB-BD31-4B8C-83A1-F6EECF244321}">
                <p14:modId xmlns:p14="http://schemas.microsoft.com/office/powerpoint/2010/main" val="3399362910"/>
              </p:ext>
            </p:extLst>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p:grpSp>
        <p:nvGrpSpPr>
          <p:cNvPr id="42" name="Group 41">
            <a:extLst>
              <a:ext uri="{FF2B5EF4-FFF2-40B4-BE49-F238E27FC236}">
                <a16:creationId xmlns:a16="http://schemas.microsoft.com/office/drawing/2014/main" id="{9FF634C4-82E2-29BD-4E9E-3640A146AE57}"/>
              </a:ext>
            </a:extLst>
          </p:cNvPr>
          <p:cNvGrpSpPr/>
          <p:nvPr/>
        </p:nvGrpSpPr>
        <p:grpSpPr>
          <a:xfrm>
            <a:off x="579051" y="1968291"/>
            <a:ext cx="8740080" cy="4473720"/>
            <a:chOff x="579051" y="1968291"/>
            <a:chExt cx="8740080" cy="447372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F6C378B-CA67-96BB-9C4B-0475F9609C70}"/>
                    </a:ext>
                  </a:extLst>
                </p14:cNvPr>
                <p14:cNvContentPartPr/>
                <p14:nvPr/>
              </p14:nvContentPartPr>
              <p14:xfrm>
                <a:off x="2555091" y="2803851"/>
                <a:ext cx="621360" cy="590400"/>
              </p14:xfrm>
            </p:contentPart>
          </mc:Choice>
          <mc:Fallback>
            <p:pic>
              <p:nvPicPr>
                <p:cNvPr id="3" name="Ink 2">
                  <a:extLst>
                    <a:ext uri="{FF2B5EF4-FFF2-40B4-BE49-F238E27FC236}">
                      <a16:creationId xmlns:a16="http://schemas.microsoft.com/office/drawing/2014/main" id="{3F6C378B-CA67-96BB-9C4B-0475F9609C70}"/>
                    </a:ext>
                  </a:extLst>
                </p:cNvPr>
                <p:cNvPicPr/>
                <p:nvPr/>
              </p:nvPicPr>
              <p:blipFill>
                <a:blip r:embed="rId4"/>
                <a:stretch>
                  <a:fillRect/>
                </a:stretch>
              </p:blipFill>
              <p:spPr>
                <a:xfrm>
                  <a:off x="2537451" y="2786211"/>
                  <a:ext cx="657000" cy="626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E88119AD-7944-5B39-9408-57124C700386}"/>
                    </a:ext>
                  </a:extLst>
                </p14:cNvPr>
                <p14:cNvContentPartPr/>
                <p14:nvPr/>
              </p14:nvContentPartPr>
              <p14:xfrm>
                <a:off x="2905371" y="3345291"/>
                <a:ext cx="325080" cy="1141560"/>
              </p14:xfrm>
            </p:contentPart>
          </mc:Choice>
          <mc:Fallback>
            <p:pic>
              <p:nvPicPr>
                <p:cNvPr id="4" name="Ink 3">
                  <a:extLst>
                    <a:ext uri="{FF2B5EF4-FFF2-40B4-BE49-F238E27FC236}">
                      <a16:creationId xmlns:a16="http://schemas.microsoft.com/office/drawing/2014/main" id="{E88119AD-7944-5B39-9408-57124C700386}"/>
                    </a:ext>
                  </a:extLst>
                </p:cNvPr>
                <p:cNvPicPr/>
                <p:nvPr/>
              </p:nvPicPr>
              <p:blipFill>
                <a:blip r:embed="rId6"/>
                <a:stretch>
                  <a:fillRect/>
                </a:stretch>
              </p:blipFill>
              <p:spPr>
                <a:xfrm>
                  <a:off x="2887731" y="3327291"/>
                  <a:ext cx="360720" cy="1177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B40EE671-7DD6-88B6-06F1-2C600BF4FC60}"/>
                    </a:ext>
                  </a:extLst>
                </p14:cNvPr>
                <p14:cNvContentPartPr/>
                <p14:nvPr/>
              </p14:nvContentPartPr>
              <p14:xfrm>
                <a:off x="2541051" y="3185091"/>
                <a:ext cx="609480" cy="650520"/>
              </p14:xfrm>
            </p:contentPart>
          </mc:Choice>
          <mc:Fallback>
            <p:pic>
              <p:nvPicPr>
                <p:cNvPr id="16" name="Ink 15">
                  <a:extLst>
                    <a:ext uri="{FF2B5EF4-FFF2-40B4-BE49-F238E27FC236}">
                      <a16:creationId xmlns:a16="http://schemas.microsoft.com/office/drawing/2014/main" id="{B40EE671-7DD6-88B6-06F1-2C600BF4FC60}"/>
                    </a:ext>
                  </a:extLst>
                </p:cNvPr>
                <p:cNvPicPr/>
                <p:nvPr/>
              </p:nvPicPr>
              <p:blipFill>
                <a:blip r:embed="rId8"/>
                <a:stretch>
                  <a:fillRect/>
                </a:stretch>
              </p:blipFill>
              <p:spPr>
                <a:xfrm>
                  <a:off x="2523051" y="3167451"/>
                  <a:ext cx="645120" cy="686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373CC755-D68F-F492-0913-8689F796CB66}"/>
                    </a:ext>
                  </a:extLst>
                </p14:cNvPr>
                <p14:cNvContentPartPr/>
                <p14:nvPr/>
              </p14:nvContentPartPr>
              <p14:xfrm>
                <a:off x="1434051" y="3713931"/>
                <a:ext cx="1472760" cy="1527840"/>
              </p14:xfrm>
            </p:contentPart>
          </mc:Choice>
          <mc:Fallback>
            <p:pic>
              <p:nvPicPr>
                <p:cNvPr id="17" name="Ink 16">
                  <a:extLst>
                    <a:ext uri="{FF2B5EF4-FFF2-40B4-BE49-F238E27FC236}">
                      <a16:creationId xmlns:a16="http://schemas.microsoft.com/office/drawing/2014/main" id="{373CC755-D68F-F492-0913-8689F796CB66}"/>
                    </a:ext>
                  </a:extLst>
                </p:cNvPr>
                <p:cNvPicPr/>
                <p:nvPr/>
              </p:nvPicPr>
              <p:blipFill>
                <a:blip r:embed="rId10"/>
                <a:stretch>
                  <a:fillRect/>
                </a:stretch>
              </p:blipFill>
              <p:spPr>
                <a:xfrm>
                  <a:off x="1416051" y="3695931"/>
                  <a:ext cx="1508400" cy="1563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8" name="Ink 17">
                  <a:extLst>
                    <a:ext uri="{FF2B5EF4-FFF2-40B4-BE49-F238E27FC236}">
                      <a16:creationId xmlns:a16="http://schemas.microsoft.com/office/drawing/2014/main" id="{D352BDE9-1651-3FFE-E36B-A0DBEED635C6}"/>
                    </a:ext>
                  </a:extLst>
                </p14:cNvPr>
                <p14:cNvContentPartPr/>
                <p14:nvPr/>
              </p14:nvContentPartPr>
              <p14:xfrm>
                <a:off x="579051" y="5674131"/>
                <a:ext cx="406080" cy="338040"/>
              </p14:xfrm>
            </p:contentPart>
          </mc:Choice>
          <mc:Fallback>
            <p:pic>
              <p:nvPicPr>
                <p:cNvPr id="18" name="Ink 17">
                  <a:extLst>
                    <a:ext uri="{FF2B5EF4-FFF2-40B4-BE49-F238E27FC236}">
                      <a16:creationId xmlns:a16="http://schemas.microsoft.com/office/drawing/2014/main" id="{D352BDE9-1651-3FFE-E36B-A0DBEED635C6}"/>
                    </a:ext>
                  </a:extLst>
                </p:cNvPr>
                <p:cNvPicPr/>
                <p:nvPr/>
              </p:nvPicPr>
              <p:blipFill>
                <a:blip r:embed="rId12"/>
                <a:stretch>
                  <a:fillRect/>
                </a:stretch>
              </p:blipFill>
              <p:spPr>
                <a:xfrm>
                  <a:off x="561051" y="5656491"/>
                  <a:ext cx="44172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9" name="Ink 18">
                  <a:extLst>
                    <a:ext uri="{FF2B5EF4-FFF2-40B4-BE49-F238E27FC236}">
                      <a16:creationId xmlns:a16="http://schemas.microsoft.com/office/drawing/2014/main" id="{C8AB86CA-90ED-4746-C042-1053135A815D}"/>
                    </a:ext>
                  </a:extLst>
                </p14:cNvPr>
                <p14:cNvContentPartPr/>
                <p14:nvPr/>
              </p14:nvContentPartPr>
              <p14:xfrm>
                <a:off x="920691" y="5356971"/>
                <a:ext cx="348480" cy="963360"/>
              </p14:xfrm>
            </p:contentPart>
          </mc:Choice>
          <mc:Fallback>
            <p:pic>
              <p:nvPicPr>
                <p:cNvPr id="19" name="Ink 18">
                  <a:extLst>
                    <a:ext uri="{FF2B5EF4-FFF2-40B4-BE49-F238E27FC236}">
                      <a16:creationId xmlns:a16="http://schemas.microsoft.com/office/drawing/2014/main" id="{C8AB86CA-90ED-4746-C042-1053135A815D}"/>
                    </a:ext>
                  </a:extLst>
                </p:cNvPr>
                <p:cNvPicPr/>
                <p:nvPr/>
              </p:nvPicPr>
              <p:blipFill>
                <a:blip r:embed="rId14"/>
                <a:stretch>
                  <a:fillRect/>
                </a:stretch>
              </p:blipFill>
              <p:spPr>
                <a:xfrm>
                  <a:off x="903051" y="5339331"/>
                  <a:ext cx="384120" cy="999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0" name="Ink 19">
                  <a:extLst>
                    <a:ext uri="{FF2B5EF4-FFF2-40B4-BE49-F238E27FC236}">
                      <a16:creationId xmlns:a16="http://schemas.microsoft.com/office/drawing/2014/main" id="{6DBCBA4A-5EC4-00A7-46F1-5371C8014CB6}"/>
                    </a:ext>
                  </a:extLst>
                </p14:cNvPr>
                <p14:cNvContentPartPr/>
                <p14:nvPr/>
              </p14:nvContentPartPr>
              <p14:xfrm>
                <a:off x="1235691" y="5994891"/>
                <a:ext cx="323280" cy="389160"/>
              </p14:xfrm>
            </p:contentPart>
          </mc:Choice>
          <mc:Fallback>
            <p:pic>
              <p:nvPicPr>
                <p:cNvPr id="20" name="Ink 19">
                  <a:extLst>
                    <a:ext uri="{FF2B5EF4-FFF2-40B4-BE49-F238E27FC236}">
                      <a16:creationId xmlns:a16="http://schemas.microsoft.com/office/drawing/2014/main" id="{6DBCBA4A-5EC4-00A7-46F1-5371C8014CB6}"/>
                    </a:ext>
                  </a:extLst>
                </p:cNvPr>
                <p:cNvPicPr/>
                <p:nvPr/>
              </p:nvPicPr>
              <p:blipFill>
                <a:blip r:embed="rId16"/>
                <a:stretch>
                  <a:fillRect/>
                </a:stretch>
              </p:blipFill>
              <p:spPr>
                <a:xfrm>
                  <a:off x="1217691" y="5976891"/>
                  <a:ext cx="35892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1" name="Ink 20">
                  <a:extLst>
                    <a:ext uri="{FF2B5EF4-FFF2-40B4-BE49-F238E27FC236}">
                      <a16:creationId xmlns:a16="http://schemas.microsoft.com/office/drawing/2014/main" id="{E19391A7-9D46-423C-416A-4A71B34EF5FA}"/>
                    </a:ext>
                  </a:extLst>
                </p14:cNvPr>
                <p14:cNvContentPartPr/>
                <p14:nvPr/>
              </p14:nvContentPartPr>
              <p14:xfrm>
                <a:off x="1890891" y="6024771"/>
                <a:ext cx="425880" cy="417240"/>
              </p14:xfrm>
            </p:contentPart>
          </mc:Choice>
          <mc:Fallback>
            <p:pic>
              <p:nvPicPr>
                <p:cNvPr id="21" name="Ink 20">
                  <a:extLst>
                    <a:ext uri="{FF2B5EF4-FFF2-40B4-BE49-F238E27FC236}">
                      <a16:creationId xmlns:a16="http://schemas.microsoft.com/office/drawing/2014/main" id="{E19391A7-9D46-423C-416A-4A71B34EF5FA}"/>
                    </a:ext>
                  </a:extLst>
                </p:cNvPr>
                <p:cNvPicPr/>
                <p:nvPr/>
              </p:nvPicPr>
              <p:blipFill>
                <a:blip r:embed="rId18"/>
                <a:stretch>
                  <a:fillRect/>
                </a:stretch>
              </p:blipFill>
              <p:spPr>
                <a:xfrm>
                  <a:off x="1873251" y="6007131"/>
                  <a:ext cx="461520" cy="452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2" name="Ink 21">
                  <a:extLst>
                    <a:ext uri="{FF2B5EF4-FFF2-40B4-BE49-F238E27FC236}">
                      <a16:creationId xmlns:a16="http://schemas.microsoft.com/office/drawing/2014/main" id="{3F3B3F4A-136A-A3E1-E10E-A4B6C0ACDFD1}"/>
                    </a:ext>
                  </a:extLst>
                </p14:cNvPr>
                <p14:cNvContentPartPr/>
                <p14:nvPr/>
              </p14:nvContentPartPr>
              <p14:xfrm>
                <a:off x="2513691" y="6045291"/>
                <a:ext cx="190440" cy="47520"/>
              </p14:xfrm>
            </p:contentPart>
          </mc:Choice>
          <mc:Fallback>
            <p:pic>
              <p:nvPicPr>
                <p:cNvPr id="22" name="Ink 21">
                  <a:extLst>
                    <a:ext uri="{FF2B5EF4-FFF2-40B4-BE49-F238E27FC236}">
                      <a16:creationId xmlns:a16="http://schemas.microsoft.com/office/drawing/2014/main" id="{3F3B3F4A-136A-A3E1-E10E-A4B6C0ACDFD1}"/>
                    </a:ext>
                  </a:extLst>
                </p:cNvPr>
                <p:cNvPicPr/>
                <p:nvPr/>
              </p:nvPicPr>
              <p:blipFill>
                <a:blip r:embed="rId20"/>
                <a:stretch>
                  <a:fillRect/>
                </a:stretch>
              </p:blipFill>
              <p:spPr>
                <a:xfrm>
                  <a:off x="2496051" y="6027291"/>
                  <a:ext cx="22608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3" name="Ink 22">
                  <a:extLst>
                    <a:ext uri="{FF2B5EF4-FFF2-40B4-BE49-F238E27FC236}">
                      <a16:creationId xmlns:a16="http://schemas.microsoft.com/office/drawing/2014/main" id="{27593222-E339-01E4-2FB7-9839612BC592}"/>
                    </a:ext>
                  </a:extLst>
                </p14:cNvPr>
                <p14:cNvContentPartPr/>
                <p14:nvPr/>
              </p14:nvContentPartPr>
              <p14:xfrm>
                <a:off x="2526651" y="6163371"/>
                <a:ext cx="228600" cy="103680"/>
              </p14:xfrm>
            </p:contentPart>
          </mc:Choice>
          <mc:Fallback>
            <p:pic>
              <p:nvPicPr>
                <p:cNvPr id="23" name="Ink 22">
                  <a:extLst>
                    <a:ext uri="{FF2B5EF4-FFF2-40B4-BE49-F238E27FC236}">
                      <a16:creationId xmlns:a16="http://schemas.microsoft.com/office/drawing/2014/main" id="{27593222-E339-01E4-2FB7-9839612BC592}"/>
                    </a:ext>
                  </a:extLst>
                </p:cNvPr>
                <p:cNvPicPr/>
                <p:nvPr/>
              </p:nvPicPr>
              <p:blipFill>
                <a:blip r:embed="rId22"/>
                <a:stretch>
                  <a:fillRect/>
                </a:stretch>
              </p:blipFill>
              <p:spPr>
                <a:xfrm>
                  <a:off x="2508651" y="6145731"/>
                  <a:ext cx="26424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5" name="Ink 24">
                  <a:extLst>
                    <a:ext uri="{FF2B5EF4-FFF2-40B4-BE49-F238E27FC236}">
                      <a16:creationId xmlns:a16="http://schemas.microsoft.com/office/drawing/2014/main" id="{5268C8F7-1F00-0B67-801B-8B1C04467D18}"/>
                    </a:ext>
                  </a:extLst>
                </p14:cNvPr>
                <p14:cNvContentPartPr/>
                <p14:nvPr/>
              </p14:nvContentPartPr>
              <p14:xfrm>
                <a:off x="2978451" y="6094971"/>
                <a:ext cx="360" cy="27720"/>
              </p14:xfrm>
            </p:contentPart>
          </mc:Choice>
          <mc:Fallback>
            <p:pic>
              <p:nvPicPr>
                <p:cNvPr id="25" name="Ink 24">
                  <a:extLst>
                    <a:ext uri="{FF2B5EF4-FFF2-40B4-BE49-F238E27FC236}">
                      <a16:creationId xmlns:a16="http://schemas.microsoft.com/office/drawing/2014/main" id="{5268C8F7-1F00-0B67-801B-8B1C04467D18}"/>
                    </a:ext>
                  </a:extLst>
                </p:cNvPr>
                <p:cNvPicPr/>
                <p:nvPr/>
              </p:nvPicPr>
              <p:blipFill>
                <a:blip r:embed="rId24"/>
                <a:stretch>
                  <a:fillRect/>
                </a:stretch>
              </p:blipFill>
              <p:spPr>
                <a:xfrm>
                  <a:off x="2960811" y="6076971"/>
                  <a:ext cx="3600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6" name="Ink 25">
                  <a:extLst>
                    <a:ext uri="{FF2B5EF4-FFF2-40B4-BE49-F238E27FC236}">
                      <a16:creationId xmlns:a16="http://schemas.microsoft.com/office/drawing/2014/main" id="{5925B58C-A849-7416-1A4E-E298798EE214}"/>
                    </a:ext>
                  </a:extLst>
                </p14:cNvPr>
                <p14:cNvContentPartPr/>
                <p14:nvPr/>
              </p14:nvContentPartPr>
              <p14:xfrm>
                <a:off x="2852451" y="5752611"/>
                <a:ext cx="92520" cy="509400"/>
              </p14:xfrm>
            </p:contentPart>
          </mc:Choice>
          <mc:Fallback>
            <p:pic>
              <p:nvPicPr>
                <p:cNvPr id="26" name="Ink 25">
                  <a:extLst>
                    <a:ext uri="{FF2B5EF4-FFF2-40B4-BE49-F238E27FC236}">
                      <a16:creationId xmlns:a16="http://schemas.microsoft.com/office/drawing/2014/main" id="{5925B58C-A849-7416-1A4E-E298798EE214}"/>
                    </a:ext>
                  </a:extLst>
                </p:cNvPr>
                <p:cNvPicPr/>
                <p:nvPr/>
              </p:nvPicPr>
              <p:blipFill>
                <a:blip r:embed="rId26"/>
                <a:stretch>
                  <a:fillRect/>
                </a:stretch>
              </p:blipFill>
              <p:spPr>
                <a:xfrm>
                  <a:off x="2834451" y="5734611"/>
                  <a:ext cx="128160" cy="5450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7" name="Ink 26">
                  <a:extLst>
                    <a:ext uri="{FF2B5EF4-FFF2-40B4-BE49-F238E27FC236}">
                      <a16:creationId xmlns:a16="http://schemas.microsoft.com/office/drawing/2014/main" id="{52EF55EC-F2A6-6EF4-7982-EC09DFF03DA3}"/>
                    </a:ext>
                  </a:extLst>
                </p14:cNvPr>
                <p14:cNvContentPartPr/>
                <p14:nvPr/>
              </p14:nvContentPartPr>
              <p14:xfrm>
                <a:off x="3210651" y="5731371"/>
                <a:ext cx="165600" cy="499320"/>
              </p14:xfrm>
            </p:contentPart>
          </mc:Choice>
          <mc:Fallback>
            <p:pic>
              <p:nvPicPr>
                <p:cNvPr id="27" name="Ink 26">
                  <a:extLst>
                    <a:ext uri="{FF2B5EF4-FFF2-40B4-BE49-F238E27FC236}">
                      <a16:creationId xmlns:a16="http://schemas.microsoft.com/office/drawing/2014/main" id="{52EF55EC-F2A6-6EF4-7982-EC09DFF03DA3}"/>
                    </a:ext>
                  </a:extLst>
                </p:cNvPr>
                <p:cNvPicPr/>
                <p:nvPr/>
              </p:nvPicPr>
              <p:blipFill>
                <a:blip r:embed="rId28"/>
                <a:stretch>
                  <a:fillRect/>
                </a:stretch>
              </p:blipFill>
              <p:spPr>
                <a:xfrm>
                  <a:off x="3193011" y="5713371"/>
                  <a:ext cx="201240" cy="5349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8" name="Ink 27">
                  <a:extLst>
                    <a:ext uri="{FF2B5EF4-FFF2-40B4-BE49-F238E27FC236}">
                      <a16:creationId xmlns:a16="http://schemas.microsoft.com/office/drawing/2014/main" id="{AB1A73FC-1585-BB5E-C94D-54D124EEA8D3}"/>
                    </a:ext>
                  </a:extLst>
                </p14:cNvPr>
                <p14:cNvContentPartPr/>
                <p14:nvPr/>
              </p14:nvContentPartPr>
              <p14:xfrm>
                <a:off x="3212811" y="5686011"/>
                <a:ext cx="307440" cy="109440"/>
              </p14:xfrm>
            </p:contentPart>
          </mc:Choice>
          <mc:Fallback>
            <p:pic>
              <p:nvPicPr>
                <p:cNvPr id="28" name="Ink 27">
                  <a:extLst>
                    <a:ext uri="{FF2B5EF4-FFF2-40B4-BE49-F238E27FC236}">
                      <a16:creationId xmlns:a16="http://schemas.microsoft.com/office/drawing/2014/main" id="{AB1A73FC-1585-BB5E-C94D-54D124EEA8D3}"/>
                    </a:ext>
                  </a:extLst>
                </p:cNvPr>
                <p:cNvPicPr/>
                <p:nvPr/>
              </p:nvPicPr>
              <p:blipFill>
                <a:blip r:embed="rId30"/>
                <a:stretch>
                  <a:fillRect/>
                </a:stretch>
              </p:blipFill>
              <p:spPr>
                <a:xfrm>
                  <a:off x="3194811" y="5668011"/>
                  <a:ext cx="3430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 name="Ink 4">
                  <a:extLst>
                    <a:ext uri="{FF2B5EF4-FFF2-40B4-BE49-F238E27FC236}">
                      <a16:creationId xmlns:a16="http://schemas.microsoft.com/office/drawing/2014/main" id="{D0529438-B401-8421-823A-5C3D96BF5EC0}"/>
                    </a:ext>
                  </a:extLst>
                </p14:cNvPr>
                <p14:cNvContentPartPr/>
                <p14:nvPr/>
              </p14:nvContentPartPr>
              <p14:xfrm>
                <a:off x="3596931" y="4332411"/>
                <a:ext cx="187200" cy="300240"/>
              </p14:xfrm>
            </p:contentPart>
          </mc:Choice>
          <mc:Fallback>
            <p:pic>
              <p:nvPicPr>
                <p:cNvPr id="5" name="Ink 4">
                  <a:extLst>
                    <a:ext uri="{FF2B5EF4-FFF2-40B4-BE49-F238E27FC236}">
                      <a16:creationId xmlns:a16="http://schemas.microsoft.com/office/drawing/2014/main" id="{D0529438-B401-8421-823A-5C3D96BF5EC0}"/>
                    </a:ext>
                  </a:extLst>
                </p:cNvPr>
                <p:cNvPicPr/>
                <p:nvPr/>
              </p:nvPicPr>
              <p:blipFill>
                <a:blip r:embed="rId32"/>
                <a:stretch>
                  <a:fillRect/>
                </a:stretch>
              </p:blipFill>
              <p:spPr>
                <a:xfrm>
                  <a:off x="3578931" y="4314411"/>
                  <a:ext cx="22284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6" name="Ink 5">
                  <a:extLst>
                    <a:ext uri="{FF2B5EF4-FFF2-40B4-BE49-F238E27FC236}">
                      <a16:creationId xmlns:a16="http://schemas.microsoft.com/office/drawing/2014/main" id="{B2D7CCD7-AC83-6A15-9010-6F8C96763D9F}"/>
                    </a:ext>
                  </a:extLst>
                </p14:cNvPr>
                <p14:cNvContentPartPr/>
                <p14:nvPr/>
              </p14:nvContentPartPr>
              <p14:xfrm>
                <a:off x="3704211" y="4276971"/>
                <a:ext cx="272160" cy="679680"/>
              </p14:xfrm>
            </p:contentPart>
          </mc:Choice>
          <mc:Fallback>
            <p:pic>
              <p:nvPicPr>
                <p:cNvPr id="6" name="Ink 5">
                  <a:extLst>
                    <a:ext uri="{FF2B5EF4-FFF2-40B4-BE49-F238E27FC236}">
                      <a16:creationId xmlns:a16="http://schemas.microsoft.com/office/drawing/2014/main" id="{B2D7CCD7-AC83-6A15-9010-6F8C96763D9F}"/>
                    </a:ext>
                  </a:extLst>
                </p:cNvPr>
                <p:cNvPicPr/>
                <p:nvPr/>
              </p:nvPicPr>
              <p:blipFill>
                <a:blip r:embed="rId34"/>
                <a:stretch>
                  <a:fillRect/>
                </a:stretch>
              </p:blipFill>
              <p:spPr>
                <a:xfrm>
                  <a:off x="3686211" y="4258971"/>
                  <a:ext cx="307800" cy="7153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8" name="Ink 7">
                  <a:extLst>
                    <a:ext uri="{FF2B5EF4-FFF2-40B4-BE49-F238E27FC236}">
                      <a16:creationId xmlns:a16="http://schemas.microsoft.com/office/drawing/2014/main" id="{8478DF5E-D545-B6A1-9A6F-211FA68B6F5B}"/>
                    </a:ext>
                  </a:extLst>
                </p14:cNvPr>
                <p14:cNvContentPartPr/>
                <p14:nvPr/>
              </p14:nvContentPartPr>
              <p14:xfrm>
                <a:off x="3899691" y="4926771"/>
                <a:ext cx="244080" cy="171360"/>
              </p14:xfrm>
            </p:contentPart>
          </mc:Choice>
          <mc:Fallback>
            <p:pic>
              <p:nvPicPr>
                <p:cNvPr id="8" name="Ink 7">
                  <a:extLst>
                    <a:ext uri="{FF2B5EF4-FFF2-40B4-BE49-F238E27FC236}">
                      <a16:creationId xmlns:a16="http://schemas.microsoft.com/office/drawing/2014/main" id="{8478DF5E-D545-B6A1-9A6F-211FA68B6F5B}"/>
                    </a:ext>
                  </a:extLst>
                </p:cNvPr>
                <p:cNvPicPr/>
                <p:nvPr/>
              </p:nvPicPr>
              <p:blipFill>
                <a:blip r:embed="rId36"/>
                <a:stretch>
                  <a:fillRect/>
                </a:stretch>
              </p:blipFill>
              <p:spPr>
                <a:xfrm>
                  <a:off x="3882051" y="4909131"/>
                  <a:ext cx="27972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0" name="Ink 9">
                  <a:extLst>
                    <a:ext uri="{FF2B5EF4-FFF2-40B4-BE49-F238E27FC236}">
                      <a16:creationId xmlns:a16="http://schemas.microsoft.com/office/drawing/2014/main" id="{78410D39-3D41-9E51-EAA9-5779C89F56F3}"/>
                    </a:ext>
                  </a:extLst>
                </p14:cNvPr>
                <p14:cNvContentPartPr/>
                <p14:nvPr/>
              </p14:nvContentPartPr>
              <p14:xfrm>
                <a:off x="4364091" y="4887891"/>
                <a:ext cx="286920" cy="405720"/>
              </p14:xfrm>
            </p:contentPart>
          </mc:Choice>
          <mc:Fallback>
            <p:pic>
              <p:nvPicPr>
                <p:cNvPr id="10" name="Ink 9">
                  <a:extLst>
                    <a:ext uri="{FF2B5EF4-FFF2-40B4-BE49-F238E27FC236}">
                      <a16:creationId xmlns:a16="http://schemas.microsoft.com/office/drawing/2014/main" id="{78410D39-3D41-9E51-EAA9-5779C89F56F3}"/>
                    </a:ext>
                  </a:extLst>
                </p:cNvPr>
                <p:cNvPicPr/>
                <p:nvPr/>
              </p:nvPicPr>
              <p:blipFill>
                <a:blip r:embed="rId38"/>
                <a:stretch>
                  <a:fillRect/>
                </a:stretch>
              </p:blipFill>
              <p:spPr>
                <a:xfrm>
                  <a:off x="4346091" y="4870251"/>
                  <a:ext cx="32256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1" name="Ink 10">
                  <a:extLst>
                    <a:ext uri="{FF2B5EF4-FFF2-40B4-BE49-F238E27FC236}">
                      <a16:creationId xmlns:a16="http://schemas.microsoft.com/office/drawing/2014/main" id="{0A4C7B0B-B7E0-7F6E-4BBD-2DD03137A04E}"/>
                    </a:ext>
                  </a:extLst>
                </p14:cNvPr>
                <p14:cNvContentPartPr/>
                <p14:nvPr/>
              </p14:nvContentPartPr>
              <p14:xfrm>
                <a:off x="4964931" y="4889331"/>
                <a:ext cx="147600" cy="23400"/>
              </p14:xfrm>
            </p:contentPart>
          </mc:Choice>
          <mc:Fallback>
            <p:pic>
              <p:nvPicPr>
                <p:cNvPr id="11" name="Ink 10">
                  <a:extLst>
                    <a:ext uri="{FF2B5EF4-FFF2-40B4-BE49-F238E27FC236}">
                      <a16:creationId xmlns:a16="http://schemas.microsoft.com/office/drawing/2014/main" id="{0A4C7B0B-B7E0-7F6E-4BBD-2DD03137A04E}"/>
                    </a:ext>
                  </a:extLst>
                </p:cNvPr>
                <p:cNvPicPr/>
                <p:nvPr/>
              </p:nvPicPr>
              <p:blipFill>
                <a:blip r:embed="rId40"/>
                <a:stretch>
                  <a:fillRect/>
                </a:stretch>
              </p:blipFill>
              <p:spPr>
                <a:xfrm>
                  <a:off x="4946931" y="4871331"/>
                  <a:ext cx="18324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2" name="Ink 11">
                  <a:extLst>
                    <a:ext uri="{FF2B5EF4-FFF2-40B4-BE49-F238E27FC236}">
                      <a16:creationId xmlns:a16="http://schemas.microsoft.com/office/drawing/2014/main" id="{400FA3DA-93FC-06CA-3F5E-D7D4900A65C2}"/>
                    </a:ext>
                  </a:extLst>
                </p14:cNvPr>
                <p14:cNvContentPartPr/>
                <p14:nvPr/>
              </p14:nvContentPartPr>
              <p14:xfrm>
                <a:off x="4854411" y="5040171"/>
                <a:ext cx="174600" cy="79200"/>
              </p14:xfrm>
            </p:contentPart>
          </mc:Choice>
          <mc:Fallback>
            <p:pic>
              <p:nvPicPr>
                <p:cNvPr id="12" name="Ink 11">
                  <a:extLst>
                    <a:ext uri="{FF2B5EF4-FFF2-40B4-BE49-F238E27FC236}">
                      <a16:creationId xmlns:a16="http://schemas.microsoft.com/office/drawing/2014/main" id="{400FA3DA-93FC-06CA-3F5E-D7D4900A65C2}"/>
                    </a:ext>
                  </a:extLst>
                </p:cNvPr>
                <p:cNvPicPr/>
                <p:nvPr/>
              </p:nvPicPr>
              <p:blipFill>
                <a:blip r:embed="rId42"/>
                <a:stretch>
                  <a:fillRect/>
                </a:stretch>
              </p:blipFill>
              <p:spPr>
                <a:xfrm>
                  <a:off x="4836771" y="5022171"/>
                  <a:ext cx="21024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3" name="Ink 12">
                  <a:extLst>
                    <a:ext uri="{FF2B5EF4-FFF2-40B4-BE49-F238E27FC236}">
                      <a16:creationId xmlns:a16="http://schemas.microsoft.com/office/drawing/2014/main" id="{CC872317-85EB-4106-A789-220B8F4FC960}"/>
                    </a:ext>
                  </a:extLst>
                </p14:cNvPr>
                <p14:cNvContentPartPr/>
                <p14:nvPr/>
              </p14:nvContentPartPr>
              <p14:xfrm>
                <a:off x="5186691" y="4882491"/>
                <a:ext cx="185760" cy="383760"/>
              </p14:xfrm>
            </p:contentPart>
          </mc:Choice>
          <mc:Fallback>
            <p:pic>
              <p:nvPicPr>
                <p:cNvPr id="13" name="Ink 12">
                  <a:extLst>
                    <a:ext uri="{FF2B5EF4-FFF2-40B4-BE49-F238E27FC236}">
                      <a16:creationId xmlns:a16="http://schemas.microsoft.com/office/drawing/2014/main" id="{CC872317-85EB-4106-A789-220B8F4FC960}"/>
                    </a:ext>
                  </a:extLst>
                </p:cNvPr>
                <p:cNvPicPr/>
                <p:nvPr/>
              </p:nvPicPr>
              <p:blipFill>
                <a:blip r:embed="rId44"/>
                <a:stretch>
                  <a:fillRect/>
                </a:stretch>
              </p:blipFill>
              <p:spPr>
                <a:xfrm>
                  <a:off x="5169051" y="4864491"/>
                  <a:ext cx="221400" cy="4194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4" name="Ink 13">
                  <a:extLst>
                    <a:ext uri="{FF2B5EF4-FFF2-40B4-BE49-F238E27FC236}">
                      <a16:creationId xmlns:a16="http://schemas.microsoft.com/office/drawing/2014/main" id="{98934156-106E-54B5-05B9-CB4368AAC9F0}"/>
                    </a:ext>
                  </a:extLst>
                </p14:cNvPr>
                <p14:cNvContentPartPr/>
                <p14:nvPr/>
              </p14:nvContentPartPr>
              <p14:xfrm>
                <a:off x="5537691" y="4793931"/>
                <a:ext cx="292320" cy="338040"/>
              </p14:xfrm>
            </p:contentPart>
          </mc:Choice>
          <mc:Fallback>
            <p:pic>
              <p:nvPicPr>
                <p:cNvPr id="14" name="Ink 13">
                  <a:extLst>
                    <a:ext uri="{FF2B5EF4-FFF2-40B4-BE49-F238E27FC236}">
                      <a16:creationId xmlns:a16="http://schemas.microsoft.com/office/drawing/2014/main" id="{98934156-106E-54B5-05B9-CB4368AAC9F0}"/>
                    </a:ext>
                  </a:extLst>
                </p:cNvPr>
                <p:cNvPicPr/>
                <p:nvPr/>
              </p:nvPicPr>
              <p:blipFill>
                <a:blip r:embed="rId46"/>
                <a:stretch>
                  <a:fillRect/>
                </a:stretch>
              </p:blipFill>
              <p:spPr>
                <a:xfrm>
                  <a:off x="5520051" y="4776291"/>
                  <a:ext cx="32796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0" name="Ink 29">
                  <a:extLst>
                    <a:ext uri="{FF2B5EF4-FFF2-40B4-BE49-F238E27FC236}">
                      <a16:creationId xmlns:a16="http://schemas.microsoft.com/office/drawing/2014/main" id="{2701B091-4C14-8DA3-6CA9-8CFDAD7CAF92}"/>
                    </a:ext>
                  </a:extLst>
                </p14:cNvPr>
                <p14:cNvContentPartPr/>
                <p14:nvPr/>
              </p14:nvContentPartPr>
              <p14:xfrm>
                <a:off x="5607171" y="1968291"/>
                <a:ext cx="882000" cy="1981080"/>
              </p14:xfrm>
            </p:contentPart>
          </mc:Choice>
          <mc:Fallback>
            <p:pic>
              <p:nvPicPr>
                <p:cNvPr id="30" name="Ink 29">
                  <a:extLst>
                    <a:ext uri="{FF2B5EF4-FFF2-40B4-BE49-F238E27FC236}">
                      <a16:creationId xmlns:a16="http://schemas.microsoft.com/office/drawing/2014/main" id="{2701B091-4C14-8DA3-6CA9-8CFDAD7CAF92}"/>
                    </a:ext>
                  </a:extLst>
                </p:cNvPr>
                <p:cNvPicPr/>
                <p:nvPr/>
              </p:nvPicPr>
              <p:blipFill>
                <a:blip r:embed="rId48"/>
                <a:stretch>
                  <a:fillRect/>
                </a:stretch>
              </p:blipFill>
              <p:spPr>
                <a:xfrm>
                  <a:off x="5589171" y="1950291"/>
                  <a:ext cx="917640" cy="20167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1" name="Ink 30">
                  <a:extLst>
                    <a:ext uri="{FF2B5EF4-FFF2-40B4-BE49-F238E27FC236}">
                      <a16:creationId xmlns:a16="http://schemas.microsoft.com/office/drawing/2014/main" id="{0BED3E82-3700-DC1D-7050-C261688B5E9A}"/>
                    </a:ext>
                  </a:extLst>
                </p14:cNvPr>
                <p14:cNvContentPartPr/>
                <p14:nvPr/>
              </p14:nvContentPartPr>
              <p14:xfrm>
                <a:off x="6282531" y="3694851"/>
                <a:ext cx="403920" cy="764280"/>
              </p14:xfrm>
            </p:contentPart>
          </mc:Choice>
          <mc:Fallback>
            <p:pic>
              <p:nvPicPr>
                <p:cNvPr id="31" name="Ink 30">
                  <a:extLst>
                    <a:ext uri="{FF2B5EF4-FFF2-40B4-BE49-F238E27FC236}">
                      <a16:creationId xmlns:a16="http://schemas.microsoft.com/office/drawing/2014/main" id="{0BED3E82-3700-DC1D-7050-C261688B5E9A}"/>
                    </a:ext>
                  </a:extLst>
                </p:cNvPr>
                <p:cNvPicPr/>
                <p:nvPr/>
              </p:nvPicPr>
              <p:blipFill>
                <a:blip r:embed="rId50"/>
                <a:stretch>
                  <a:fillRect/>
                </a:stretch>
              </p:blipFill>
              <p:spPr>
                <a:xfrm>
                  <a:off x="6264891" y="3677211"/>
                  <a:ext cx="439560" cy="7999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2" name="Ink 31">
                  <a:extLst>
                    <a:ext uri="{FF2B5EF4-FFF2-40B4-BE49-F238E27FC236}">
                      <a16:creationId xmlns:a16="http://schemas.microsoft.com/office/drawing/2014/main" id="{52EE7DD7-1F0D-DE28-8AF7-6B9334CA0383}"/>
                    </a:ext>
                  </a:extLst>
                </p14:cNvPr>
                <p14:cNvContentPartPr/>
                <p14:nvPr/>
              </p14:nvContentPartPr>
              <p14:xfrm>
                <a:off x="6905331" y="4510971"/>
                <a:ext cx="180360" cy="248040"/>
              </p14:xfrm>
            </p:contentPart>
          </mc:Choice>
          <mc:Fallback>
            <p:pic>
              <p:nvPicPr>
                <p:cNvPr id="32" name="Ink 31">
                  <a:extLst>
                    <a:ext uri="{FF2B5EF4-FFF2-40B4-BE49-F238E27FC236}">
                      <a16:creationId xmlns:a16="http://schemas.microsoft.com/office/drawing/2014/main" id="{52EE7DD7-1F0D-DE28-8AF7-6B9334CA0383}"/>
                    </a:ext>
                  </a:extLst>
                </p:cNvPr>
                <p:cNvPicPr/>
                <p:nvPr/>
              </p:nvPicPr>
              <p:blipFill>
                <a:blip r:embed="rId52"/>
                <a:stretch>
                  <a:fillRect/>
                </a:stretch>
              </p:blipFill>
              <p:spPr>
                <a:xfrm>
                  <a:off x="6887691" y="4493331"/>
                  <a:ext cx="21600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3" name="Ink 32">
                  <a:extLst>
                    <a:ext uri="{FF2B5EF4-FFF2-40B4-BE49-F238E27FC236}">
                      <a16:creationId xmlns:a16="http://schemas.microsoft.com/office/drawing/2014/main" id="{363503E8-B190-5272-6E82-6C084241E98A}"/>
                    </a:ext>
                  </a:extLst>
                </p14:cNvPr>
                <p14:cNvContentPartPr/>
                <p14:nvPr/>
              </p14:nvContentPartPr>
              <p14:xfrm>
                <a:off x="6843411" y="4366611"/>
                <a:ext cx="322200" cy="959400"/>
              </p14:xfrm>
            </p:contentPart>
          </mc:Choice>
          <mc:Fallback>
            <p:pic>
              <p:nvPicPr>
                <p:cNvPr id="33" name="Ink 32">
                  <a:extLst>
                    <a:ext uri="{FF2B5EF4-FFF2-40B4-BE49-F238E27FC236}">
                      <a16:creationId xmlns:a16="http://schemas.microsoft.com/office/drawing/2014/main" id="{363503E8-B190-5272-6E82-6C084241E98A}"/>
                    </a:ext>
                  </a:extLst>
                </p:cNvPr>
                <p:cNvPicPr/>
                <p:nvPr/>
              </p:nvPicPr>
              <p:blipFill>
                <a:blip r:embed="rId54"/>
                <a:stretch>
                  <a:fillRect/>
                </a:stretch>
              </p:blipFill>
              <p:spPr>
                <a:xfrm>
                  <a:off x="6825771" y="4348611"/>
                  <a:ext cx="357840" cy="9950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5" name="Ink 34">
                  <a:extLst>
                    <a:ext uri="{FF2B5EF4-FFF2-40B4-BE49-F238E27FC236}">
                      <a16:creationId xmlns:a16="http://schemas.microsoft.com/office/drawing/2014/main" id="{0A865480-8A79-E9D1-08DF-715245E93560}"/>
                    </a:ext>
                  </a:extLst>
                </p14:cNvPr>
                <p14:cNvContentPartPr/>
                <p14:nvPr/>
              </p14:nvContentPartPr>
              <p14:xfrm>
                <a:off x="7051131" y="5135571"/>
                <a:ext cx="339840" cy="436320"/>
              </p14:xfrm>
            </p:contentPart>
          </mc:Choice>
          <mc:Fallback>
            <p:pic>
              <p:nvPicPr>
                <p:cNvPr id="35" name="Ink 34">
                  <a:extLst>
                    <a:ext uri="{FF2B5EF4-FFF2-40B4-BE49-F238E27FC236}">
                      <a16:creationId xmlns:a16="http://schemas.microsoft.com/office/drawing/2014/main" id="{0A865480-8A79-E9D1-08DF-715245E93560}"/>
                    </a:ext>
                  </a:extLst>
                </p:cNvPr>
                <p:cNvPicPr/>
                <p:nvPr/>
              </p:nvPicPr>
              <p:blipFill>
                <a:blip r:embed="rId56"/>
                <a:stretch>
                  <a:fillRect/>
                </a:stretch>
              </p:blipFill>
              <p:spPr>
                <a:xfrm>
                  <a:off x="7033491" y="5117931"/>
                  <a:ext cx="375480" cy="4719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6" name="Ink 35">
                  <a:extLst>
                    <a:ext uri="{FF2B5EF4-FFF2-40B4-BE49-F238E27FC236}">
                      <a16:creationId xmlns:a16="http://schemas.microsoft.com/office/drawing/2014/main" id="{B2149ECD-144F-D042-97C4-D18A3CDCB656}"/>
                    </a:ext>
                  </a:extLst>
                </p14:cNvPr>
                <p14:cNvContentPartPr/>
                <p14:nvPr/>
              </p14:nvContentPartPr>
              <p14:xfrm>
                <a:off x="7659531" y="5027571"/>
                <a:ext cx="314280" cy="624240"/>
              </p14:xfrm>
            </p:contentPart>
          </mc:Choice>
          <mc:Fallback>
            <p:pic>
              <p:nvPicPr>
                <p:cNvPr id="36" name="Ink 35">
                  <a:extLst>
                    <a:ext uri="{FF2B5EF4-FFF2-40B4-BE49-F238E27FC236}">
                      <a16:creationId xmlns:a16="http://schemas.microsoft.com/office/drawing/2014/main" id="{B2149ECD-144F-D042-97C4-D18A3CDCB656}"/>
                    </a:ext>
                  </a:extLst>
                </p:cNvPr>
                <p:cNvPicPr/>
                <p:nvPr/>
              </p:nvPicPr>
              <p:blipFill>
                <a:blip r:embed="rId58"/>
                <a:stretch>
                  <a:fillRect/>
                </a:stretch>
              </p:blipFill>
              <p:spPr>
                <a:xfrm>
                  <a:off x="7641531" y="5009931"/>
                  <a:ext cx="349920" cy="6598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7" name="Ink 36">
                  <a:extLst>
                    <a:ext uri="{FF2B5EF4-FFF2-40B4-BE49-F238E27FC236}">
                      <a16:creationId xmlns:a16="http://schemas.microsoft.com/office/drawing/2014/main" id="{5D175E75-00E7-5176-F651-228FCEBA3E38}"/>
                    </a:ext>
                  </a:extLst>
                </p14:cNvPr>
                <p14:cNvContentPartPr/>
                <p14:nvPr/>
              </p14:nvContentPartPr>
              <p14:xfrm>
                <a:off x="8252091" y="5111811"/>
                <a:ext cx="223920" cy="79560"/>
              </p14:xfrm>
            </p:contentPart>
          </mc:Choice>
          <mc:Fallback>
            <p:pic>
              <p:nvPicPr>
                <p:cNvPr id="37" name="Ink 36">
                  <a:extLst>
                    <a:ext uri="{FF2B5EF4-FFF2-40B4-BE49-F238E27FC236}">
                      <a16:creationId xmlns:a16="http://schemas.microsoft.com/office/drawing/2014/main" id="{5D175E75-00E7-5176-F651-228FCEBA3E38}"/>
                    </a:ext>
                  </a:extLst>
                </p:cNvPr>
                <p:cNvPicPr/>
                <p:nvPr/>
              </p:nvPicPr>
              <p:blipFill>
                <a:blip r:embed="rId60"/>
                <a:stretch>
                  <a:fillRect/>
                </a:stretch>
              </p:blipFill>
              <p:spPr>
                <a:xfrm>
                  <a:off x="8234451" y="5094171"/>
                  <a:ext cx="25956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8" name="Ink 37">
                  <a:extLst>
                    <a:ext uri="{FF2B5EF4-FFF2-40B4-BE49-F238E27FC236}">
                      <a16:creationId xmlns:a16="http://schemas.microsoft.com/office/drawing/2014/main" id="{E5F94F9A-3DB2-A525-AE15-CB00BAA9BE50}"/>
                    </a:ext>
                  </a:extLst>
                </p14:cNvPr>
                <p14:cNvContentPartPr/>
                <p14:nvPr/>
              </p14:nvContentPartPr>
              <p14:xfrm>
                <a:off x="8269731" y="5233851"/>
                <a:ext cx="226440" cy="149040"/>
              </p14:xfrm>
            </p:contentPart>
          </mc:Choice>
          <mc:Fallback>
            <p:pic>
              <p:nvPicPr>
                <p:cNvPr id="38" name="Ink 37">
                  <a:extLst>
                    <a:ext uri="{FF2B5EF4-FFF2-40B4-BE49-F238E27FC236}">
                      <a16:creationId xmlns:a16="http://schemas.microsoft.com/office/drawing/2014/main" id="{E5F94F9A-3DB2-A525-AE15-CB00BAA9BE50}"/>
                    </a:ext>
                  </a:extLst>
                </p:cNvPr>
                <p:cNvPicPr/>
                <p:nvPr/>
              </p:nvPicPr>
              <p:blipFill>
                <a:blip r:embed="rId62"/>
                <a:stretch>
                  <a:fillRect/>
                </a:stretch>
              </p:blipFill>
              <p:spPr>
                <a:xfrm>
                  <a:off x="8251731" y="5216211"/>
                  <a:ext cx="26208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0" name="Ink 39">
                  <a:extLst>
                    <a:ext uri="{FF2B5EF4-FFF2-40B4-BE49-F238E27FC236}">
                      <a16:creationId xmlns:a16="http://schemas.microsoft.com/office/drawing/2014/main" id="{13D0C5E0-3E24-0A5A-6D1B-F873F677E114}"/>
                    </a:ext>
                  </a:extLst>
                </p14:cNvPr>
                <p14:cNvContentPartPr/>
                <p14:nvPr/>
              </p14:nvContentPartPr>
              <p14:xfrm>
                <a:off x="8657091" y="4983651"/>
                <a:ext cx="262440" cy="601200"/>
              </p14:xfrm>
            </p:contentPart>
          </mc:Choice>
          <mc:Fallback>
            <p:pic>
              <p:nvPicPr>
                <p:cNvPr id="40" name="Ink 39">
                  <a:extLst>
                    <a:ext uri="{FF2B5EF4-FFF2-40B4-BE49-F238E27FC236}">
                      <a16:creationId xmlns:a16="http://schemas.microsoft.com/office/drawing/2014/main" id="{13D0C5E0-3E24-0A5A-6D1B-F873F677E114}"/>
                    </a:ext>
                  </a:extLst>
                </p:cNvPr>
                <p:cNvPicPr/>
                <p:nvPr/>
              </p:nvPicPr>
              <p:blipFill>
                <a:blip r:embed="rId64"/>
                <a:stretch>
                  <a:fillRect/>
                </a:stretch>
              </p:blipFill>
              <p:spPr>
                <a:xfrm>
                  <a:off x="8639091" y="4965651"/>
                  <a:ext cx="298080" cy="6368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1" name="Ink 40">
                  <a:extLst>
                    <a:ext uri="{FF2B5EF4-FFF2-40B4-BE49-F238E27FC236}">
                      <a16:creationId xmlns:a16="http://schemas.microsoft.com/office/drawing/2014/main" id="{940F8070-7CFB-1EB3-9761-00B226D4E36B}"/>
                    </a:ext>
                  </a:extLst>
                </p14:cNvPr>
                <p14:cNvContentPartPr/>
                <p14:nvPr/>
              </p14:nvContentPartPr>
              <p14:xfrm>
                <a:off x="9006291" y="5011371"/>
                <a:ext cx="312840" cy="526680"/>
              </p14:xfrm>
            </p:contentPart>
          </mc:Choice>
          <mc:Fallback>
            <p:pic>
              <p:nvPicPr>
                <p:cNvPr id="41" name="Ink 40">
                  <a:extLst>
                    <a:ext uri="{FF2B5EF4-FFF2-40B4-BE49-F238E27FC236}">
                      <a16:creationId xmlns:a16="http://schemas.microsoft.com/office/drawing/2014/main" id="{940F8070-7CFB-1EB3-9761-00B226D4E36B}"/>
                    </a:ext>
                  </a:extLst>
                </p:cNvPr>
                <p:cNvPicPr/>
                <p:nvPr/>
              </p:nvPicPr>
              <p:blipFill>
                <a:blip r:embed="rId66"/>
                <a:stretch>
                  <a:fillRect/>
                </a:stretch>
              </p:blipFill>
              <p:spPr>
                <a:xfrm>
                  <a:off x="8988651" y="4993731"/>
                  <a:ext cx="348480" cy="562320"/>
                </a:xfrm>
                <a:prstGeom prst="rect">
                  <a:avLst/>
                </a:prstGeom>
              </p:spPr>
            </p:pic>
          </mc:Fallback>
        </mc:AlternateContent>
      </p:grpSp>
    </p:spTree>
    <p:extLst>
      <p:ext uri="{BB962C8B-B14F-4D97-AF65-F5344CB8AC3E}">
        <p14:creationId xmlns:p14="http://schemas.microsoft.com/office/powerpoint/2010/main" val="303848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2000" fill="hold"/>
                                        <p:tgtEl>
                                          <p:spTgt spid="4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4" descr="Aqua and green fractal background like floral petal">
            <a:extLst>
              <a:ext uri="{FF2B5EF4-FFF2-40B4-BE49-F238E27FC236}">
                <a16:creationId xmlns:a16="http://schemas.microsoft.com/office/drawing/2014/main" id="{F0BB415F-8662-A169-724D-CAF110E39B11}"/>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8F87AC0C-7698-5D34-5ED6-CAD9BD1DA35D}"/>
              </a:ext>
            </a:extLst>
          </p:cNvPr>
          <p:cNvSpPr>
            <a:spLocks noGrp="1"/>
          </p:cNvSpPr>
          <p:nvPr>
            <p:ph type="title"/>
          </p:nvPr>
        </p:nvSpPr>
        <p:spPr>
          <a:xfrm>
            <a:off x="1579870" y="2193870"/>
            <a:ext cx="9440034" cy="1828801"/>
          </a:xfrm>
        </p:spPr>
        <p:txBody>
          <a:bodyPr vert="horz" lIns="91440" tIns="45720" rIns="91440" bIns="45720" rtlCol="0" anchor="b">
            <a:noAutofit/>
          </a:bodyPr>
          <a:lstStyle/>
          <a:p>
            <a:r>
              <a:rPr lang="en-US" sz="13400" noProof="0" dirty="0"/>
              <a:t>Introduction</a:t>
            </a:r>
          </a:p>
        </p:txBody>
      </p:sp>
    </p:spTree>
    <p:extLst>
      <p:ext uri="{BB962C8B-B14F-4D97-AF65-F5344CB8AC3E}">
        <p14:creationId xmlns:p14="http://schemas.microsoft.com/office/powerpoint/2010/main" val="618265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a:bodyPr>
          <a:lstStyle/>
          <a:p>
            <a:r>
              <a:rPr lang="en-US" dirty="0"/>
              <a:t>Mediation is sometimes described as opening a black box between a cause and effect</a:t>
            </a:r>
          </a:p>
          <a:p>
            <a:endParaRPr lang="en-US" dirty="0"/>
          </a:p>
          <a:p>
            <a:r>
              <a:rPr lang="en-US" dirty="0"/>
              <a:t>It is used to describe a mechanism between two variables that explains why a particular variable X can have an effect on variable Y</a:t>
            </a:r>
          </a:p>
        </p:txBody>
      </p:sp>
    </p:spTree>
    <p:extLst>
      <p:ext uri="{BB962C8B-B14F-4D97-AF65-F5344CB8AC3E}">
        <p14:creationId xmlns:p14="http://schemas.microsoft.com/office/powerpoint/2010/main" val="3494695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12D99-F8F3-7AAC-8D88-0ABDDAFE28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605D2-6B25-9B67-B31F-BD21AD40670C}"/>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CEF05EFB-27D8-B58C-7128-39370A357A2F}"/>
              </a:ext>
            </a:extLst>
          </p:cNvPr>
          <p:cNvGraphicFramePr>
            <a:graphicFrameLocks noGrp="1"/>
          </p:cNvGraphicFramePr>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AC256C8B-F528-3D72-776F-B325F25888FA}"/>
                  </a:ext>
                </a:extLst>
              </p14:cNvPr>
              <p14:cNvContentPartPr/>
              <p14:nvPr/>
            </p14:nvContentPartPr>
            <p14:xfrm>
              <a:off x="7165971" y="1907451"/>
              <a:ext cx="954000" cy="1051560"/>
            </p14:xfrm>
          </p:contentPart>
        </mc:Choice>
        <mc:Fallback>
          <p:pic>
            <p:nvPicPr>
              <p:cNvPr id="7" name="Ink 6">
                <a:extLst>
                  <a:ext uri="{FF2B5EF4-FFF2-40B4-BE49-F238E27FC236}">
                    <a16:creationId xmlns:a16="http://schemas.microsoft.com/office/drawing/2014/main" id="{AC256C8B-F528-3D72-776F-B325F25888FA}"/>
                  </a:ext>
                </a:extLst>
              </p:cNvPr>
              <p:cNvPicPr/>
              <p:nvPr/>
            </p:nvPicPr>
            <p:blipFill>
              <a:blip r:embed="rId4"/>
              <a:stretch>
                <a:fillRect/>
              </a:stretch>
            </p:blipFill>
            <p:spPr>
              <a:xfrm>
                <a:off x="7148331" y="1889451"/>
                <a:ext cx="989640" cy="1087200"/>
              </a:xfrm>
              <a:prstGeom prst="rect">
                <a:avLst/>
              </a:prstGeom>
            </p:spPr>
          </p:pic>
        </mc:Fallback>
      </mc:AlternateContent>
      <p:grpSp>
        <p:nvGrpSpPr>
          <p:cNvPr id="50" name="Group 49">
            <a:extLst>
              <a:ext uri="{FF2B5EF4-FFF2-40B4-BE49-F238E27FC236}">
                <a16:creationId xmlns:a16="http://schemas.microsoft.com/office/drawing/2014/main" id="{CDEEF8F4-5251-7A2F-6F21-AD08BB46F960}"/>
              </a:ext>
            </a:extLst>
          </p:cNvPr>
          <p:cNvGrpSpPr/>
          <p:nvPr/>
        </p:nvGrpSpPr>
        <p:grpSpPr>
          <a:xfrm>
            <a:off x="2399571" y="1702611"/>
            <a:ext cx="6440040" cy="3451320"/>
            <a:chOff x="2399571" y="1702611"/>
            <a:chExt cx="6440040" cy="3451320"/>
          </a:xfrm>
        </p:grpSpPr>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283D16E5-B293-01C2-3808-E56FEB9FDE24}"/>
                    </a:ext>
                  </a:extLst>
                </p14:cNvPr>
                <p14:cNvContentPartPr/>
                <p14:nvPr/>
              </p14:nvContentPartPr>
              <p14:xfrm>
                <a:off x="2399571" y="2792691"/>
                <a:ext cx="823320" cy="641160"/>
              </p14:xfrm>
            </p:contentPart>
          </mc:Choice>
          <mc:Fallback>
            <p:pic>
              <p:nvPicPr>
                <p:cNvPr id="15" name="Ink 14">
                  <a:extLst>
                    <a:ext uri="{FF2B5EF4-FFF2-40B4-BE49-F238E27FC236}">
                      <a16:creationId xmlns:a16="http://schemas.microsoft.com/office/drawing/2014/main" id="{283D16E5-B293-01C2-3808-E56FEB9FDE24}"/>
                    </a:ext>
                  </a:extLst>
                </p:cNvPr>
                <p:cNvPicPr/>
                <p:nvPr/>
              </p:nvPicPr>
              <p:blipFill>
                <a:blip r:embed="rId6"/>
                <a:stretch>
                  <a:fillRect/>
                </a:stretch>
              </p:blipFill>
              <p:spPr>
                <a:xfrm>
                  <a:off x="2381571" y="2775051"/>
                  <a:ext cx="858960" cy="676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4" name="Ink 23">
                  <a:extLst>
                    <a:ext uri="{FF2B5EF4-FFF2-40B4-BE49-F238E27FC236}">
                      <a16:creationId xmlns:a16="http://schemas.microsoft.com/office/drawing/2014/main" id="{AB289162-9FEB-5DC1-5DBD-3691B6C4BC65}"/>
                    </a:ext>
                  </a:extLst>
                </p14:cNvPr>
                <p14:cNvContentPartPr/>
                <p14:nvPr/>
              </p14:nvContentPartPr>
              <p14:xfrm>
                <a:off x="4062771" y="2810331"/>
                <a:ext cx="841680" cy="601200"/>
              </p14:xfrm>
            </p:contentPart>
          </mc:Choice>
          <mc:Fallback>
            <p:pic>
              <p:nvPicPr>
                <p:cNvPr id="24" name="Ink 23">
                  <a:extLst>
                    <a:ext uri="{FF2B5EF4-FFF2-40B4-BE49-F238E27FC236}">
                      <a16:creationId xmlns:a16="http://schemas.microsoft.com/office/drawing/2014/main" id="{AB289162-9FEB-5DC1-5DBD-3691B6C4BC65}"/>
                    </a:ext>
                  </a:extLst>
                </p:cNvPr>
                <p:cNvPicPr/>
                <p:nvPr/>
              </p:nvPicPr>
              <p:blipFill>
                <a:blip r:embed="rId8"/>
                <a:stretch>
                  <a:fillRect/>
                </a:stretch>
              </p:blipFill>
              <p:spPr>
                <a:xfrm>
                  <a:off x="4045131" y="2792691"/>
                  <a:ext cx="877320" cy="636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4" name="Ink 33">
                  <a:extLst>
                    <a:ext uri="{FF2B5EF4-FFF2-40B4-BE49-F238E27FC236}">
                      <a16:creationId xmlns:a16="http://schemas.microsoft.com/office/drawing/2014/main" id="{DF7E489E-D98E-D9D3-5ED9-4E4B37C0D4F3}"/>
                    </a:ext>
                  </a:extLst>
                </p14:cNvPr>
                <p14:cNvContentPartPr/>
                <p14:nvPr/>
              </p14:nvContentPartPr>
              <p14:xfrm>
                <a:off x="2996451" y="1702611"/>
                <a:ext cx="3574800" cy="1197360"/>
              </p14:xfrm>
            </p:contentPart>
          </mc:Choice>
          <mc:Fallback>
            <p:pic>
              <p:nvPicPr>
                <p:cNvPr id="34" name="Ink 33">
                  <a:extLst>
                    <a:ext uri="{FF2B5EF4-FFF2-40B4-BE49-F238E27FC236}">
                      <a16:creationId xmlns:a16="http://schemas.microsoft.com/office/drawing/2014/main" id="{DF7E489E-D98E-D9D3-5ED9-4E4B37C0D4F3}"/>
                    </a:ext>
                  </a:extLst>
                </p:cNvPr>
                <p:cNvPicPr/>
                <p:nvPr/>
              </p:nvPicPr>
              <p:blipFill>
                <a:blip r:embed="rId10"/>
                <a:stretch>
                  <a:fillRect/>
                </a:stretch>
              </p:blipFill>
              <p:spPr>
                <a:xfrm>
                  <a:off x="2978451" y="1684971"/>
                  <a:ext cx="3610440" cy="1233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9" name="Ink 38">
                  <a:extLst>
                    <a:ext uri="{FF2B5EF4-FFF2-40B4-BE49-F238E27FC236}">
                      <a16:creationId xmlns:a16="http://schemas.microsoft.com/office/drawing/2014/main" id="{44DF4408-544F-DE1D-F67B-5DABD4F58FD1}"/>
                    </a:ext>
                  </a:extLst>
                </p14:cNvPr>
                <p14:cNvContentPartPr/>
                <p14:nvPr/>
              </p14:nvContentPartPr>
              <p14:xfrm>
                <a:off x="4517451" y="1808451"/>
                <a:ext cx="3107880" cy="1138320"/>
              </p14:xfrm>
            </p:contentPart>
          </mc:Choice>
          <mc:Fallback>
            <p:pic>
              <p:nvPicPr>
                <p:cNvPr id="39" name="Ink 38">
                  <a:extLst>
                    <a:ext uri="{FF2B5EF4-FFF2-40B4-BE49-F238E27FC236}">
                      <a16:creationId xmlns:a16="http://schemas.microsoft.com/office/drawing/2014/main" id="{44DF4408-544F-DE1D-F67B-5DABD4F58FD1}"/>
                    </a:ext>
                  </a:extLst>
                </p:cNvPr>
                <p:cNvPicPr/>
                <p:nvPr/>
              </p:nvPicPr>
              <p:blipFill>
                <a:blip r:embed="rId12"/>
                <a:stretch>
                  <a:fillRect/>
                </a:stretch>
              </p:blipFill>
              <p:spPr>
                <a:xfrm>
                  <a:off x="4499811" y="1790811"/>
                  <a:ext cx="3143520" cy="11739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4" name="Ink 43">
                  <a:extLst>
                    <a:ext uri="{FF2B5EF4-FFF2-40B4-BE49-F238E27FC236}">
                      <a16:creationId xmlns:a16="http://schemas.microsoft.com/office/drawing/2014/main" id="{0A18A073-E36C-35A6-644F-06F1175E819F}"/>
                    </a:ext>
                  </a:extLst>
                </p14:cNvPr>
                <p14:cNvContentPartPr/>
                <p14:nvPr/>
              </p14:nvContentPartPr>
              <p14:xfrm>
                <a:off x="7923411" y="2086731"/>
                <a:ext cx="916200" cy="927720"/>
              </p14:xfrm>
            </p:contentPart>
          </mc:Choice>
          <mc:Fallback>
            <p:pic>
              <p:nvPicPr>
                <p:cNvPr id="44" name="Ink 43">
                  <a:extLst>
                    <a:ext uri="{FF2B5EF4-FFF2-40B4-BE49-F238E27FC236}">
                      <a16:creationId xmlns:a16="http://schemas.microsoft.com/office/drawing/2014/main" id="{0A18A073-E36C-35A6-644F-06F1175E819F}"/>
                    </a:ext>
                  </a:extLst>
                </p:cNvPr>
                <p:cNvPicPr/>
                <p:nvPr/>
              </p:nvPicPr>
              <p:blipFill>
                <a:blip r:embed="rId14"/>
                <a:stretch>
                  <a:fillRect/>
                </a:stretch>
              </p:blipFill>
              <p:spPr>
                <a:xfrm>
                  <a:off x="7905771" y="2068731"/>
                  <a:ext cx="951840" cy="963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5" name="Ink 44">
                  <a:extLst>
                    <a:ext uri="{FF2B5EF4-FFF2-40B4-BE49-F238E27FC236}">
                      <a16:creationId xmlns:a16="http://schemas.microsoft.com/office/drawing/2014/main" id="{85416484-E565-2B96-8C9E-DB2548B22A48}"/>
                    </a:ext>
                  </a:extLst>
                </p14:cNvPr>
                <p14:cNvContentPartPr/>
                <p14:nvPr/>
              </p14:nvContentPartPr>
              <p14:xfrm>
                <a:off x="3654531" y="2883051"/>
                <a:ext cx="4691880" cy="2270880"/>
              </p14:xfrm>
            </p:contentPart>
          </mc:Choice>
          <mc:Fallback>
            <p:pic>
              <p:nvPicPr>
                <p:cNvPr id="45" name="Ink 44">
                  <a:extLst>
                    <a:ext uri="{FF2B5EF4-FFF2-40B4-BE49-F238E27FC236}">
                      <a16:creationId xmlns:a16="http://schemas.microsoft.com/office/drawing/2014/main" id="{85416484-E565-2B96-8C9E-DB2548B22A48}"/>
                    </a:ext>
                  </a:extLst>
                </p:cNvPr>
                <p:cNvPicPr/>
                <p:nvPr/>
              </p:nvPicPr>
              <p:blipFill>
                <a:blip r:embed="rId16"/>
                <a:stretch>
                  <a:fillRect/>
                </a:stretch>
              </p:blipFill>
              <p:spPr>
                <a:xfrm>
                  <a:off x="3636891" y="2865411"/>
                  <a:ext cx="4727520" cy="23065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6" name="Ink 45">
                  <a:extLst>
                    <a:ext uri="{FF2B5EF4-FFF2-40B4-BE49-F238E27FC236}">
                      <a16:creationId xmlns:a16="http://schemas.microsoft.com/office/drawing/2014/main" id="{A68840A7-64BA-3631-B7EB-3CE9682056CC}"/>
                    </a:ext>
                  </a:extLst>
                </p14:cNvPr>
                <p14:cNvContentPartPr/>
                <p14:nvPr/>
              </p14:nvContentPartPr>
              <p14:xfrm>
                <a:off x="3240531" y="2935611"/>
                <a:ext cx="735480" cy="678960"/>
              </p14:xfrm>
            </p:contentPart>
          </mc:Choice>
          <mc:Fallback>
            <p:pic>
              <p:nvPicPr>
                <p:cNvPr id="46" name="Ink 45">
                  <a:extLst>
                    <a:ext uri="{FF2B5EF4-FFF2-40B4-BE49-F238E27FC236}">
                      <a16:creationId xmlns:a16="http://schemas.microsoft.com/office/drawing/2014/main" id="{A68840A7-64BA-3631-B7EB-3CE9682056CC}"/>
                    </a:ext>
                  </a:extLst>
                </p:cNvPr>
                <p:cNvPicPr/>
                <p:nvPr/>
              </p:nvPicPr>
              <p:blipFill>
                <a:blip r:embed="rId18"/>
                <a:stretch>
                  <a:fillRect/>
                </a:stretch>
              </p:blipFill>
              <p:spPr>
                <a:xfrm>
                  <a:off x="3222531" y="2917611"/>
                  <a:ext cx="771120" cy="7146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7" name="Ink 46">
                  <a:extLst>
                    <a:ext uri="{FF2B5EF4-FFF2-40B4-BE49-F238E27FC236}">
                      <a16:creationId xmlns:a16="http://schemas.microsoft.com/office/drawing/2014/main" id="{C3801A45-5AC0-0C27-0754-2E43F6AB22B6}"/>
                    </a:ext>
                  </a:extLst>
                </p14:cNvPr>
                <p14:cNvContentPartPr/>
                <p14:nvPr/>
              </p14:nvContentPartPr>
              <p14:xfrm>
                <a:off x="4733091" y="2788371"/>
                <a:ext cx="772920" cy="731880"/>
              </p14:xfrm>
            </p:contentPart>
          </mc:Choice>
          <mc:Fallback>
            <p:pic>
              <p:nvPicPr>
                <p:cNvPr id="47" name="Ink 46">
                  <a:extLst>
                    <a:ext uri="{FF2B5EF4-FFF2-40B4-BE49-F238E27FC236}">
                      <a16:creationId xmlns:a16="http://schemas.microsoft.com/office/drawing/2014/main" id="{C3801A45-5AC0-0C27-0754-2E43F6AB22B6}"/>
                    </a:ext>
                  </a:extLst>
                </p:cNvPr>
                <p:cNvPicPr/>
                <p:nvPr/>
              </p:nvPicPr>
              <p:blipFill>
                <a:blip r:embed="rId20"/>
                <a:stretch>
                  <a:fillRect/>
                </a:stretch>
              </p:blipFill>
              <p:spPr>
                <a:xfrm>
                  <a:off x="4715091" y="2770371"/>
                  <a:ext cx="808560" cy="7675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8" name="Ink 47">
                  <a:extLst>
                    <a:ext uri="{FF2B5EF4-FFF2-40B4-BE49-F238E27FC236}">
                      <a16:creationId xmlns:a16="http://schemas.microsoft.com/office/drawing/2014/main" id="{7ECB7E96-58AC-B918-D26D-6F5AC3C3E0EC}"/>
                    </a:ext>
                  </a:extLst>
                </p14:cNvPr>
                <p14:cNvContentPartPr/>
                <p14:nvPr/>
              </p14:nvContentPartPr>
              <p14:xfrm>
                <a:off x="3592251" y="3656331"/>
                <a:ext cx="117000" cy="564120"/>
              </p14:xfrm>
            </p:contentPart>
          </mc:Choice>
          <mc:Fallback>
            <p:pic>
              <p:nvPicPr>
                <p:cNvPr id="48" name="Ink 47">
                  <a:extLst>
                    <a:ext uri="{FF2B5EF4-FFF2-40B4-BE49-F238E27FC236}">
                      <a16:creationId xmlns:a16="http://schemas.microsoft.com/office/drawing/2014/main" id="{7ECB7E96-58AC-B918-D26D-6F5AC3C3E0EC}"/>
                    </a:ext>
                  </a:extLst>
                </p:cNvPr>
                <p:cNvPicPr/>
                <p:nvPr/>
              </p:nvPicPr>
              <p:blipFill>
                <a:blip r:embed="rId22"/>
                <a:stretch>
                  <a:fillRect/>
                </a:stretch>
              </p:blipFill>
              <p:spPr>
                <a:xfrm>
                  <a:off x="3574611" y="3638331"/>
                  <a:ext cx="152640" cy="5997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9" name="Ink 48">
                  <a:extLst>
                    <a:ext uri="{FF2B5EF4-FFF2-40B4-BE49-F238E27FC236}">
                      <a16:creationId xmlns:a16="http://schemas.microsoft.com/office/drawing/2014/main" id="{3B57FBC0-A500-640C-DBF9-A4287A3E1F4E}"/>
                    </a:ext>
                  </a:extLst>
                </p14:cNvPr>
                <p14:cNvContentPartPr/>
                <p14:nvPr/>
              </p14:nvContentPartPr>
              <p14:xfrm>
                <a:off x="3672531" y="3448251"/>
                <a:ext cx="1531800" cy="912960"/>
              </p14:xfrm>
            </p:contentPart>
          </mc:Choice>
          <mc:Fallback>
            <p:pic>
              <p:nvPicPr>
                <p:cNvPr id="49" name="Ink 48">
                  <a:extLst>
                    <a:ext uri="{FF2B5EF4-FFF2-40B4-BE49-F238E27FC236}">
                      <a16:creationId xmlns:a16="http://schemas.microsoft.com/office/drawing/2014/main" id="{3B57FBC0-A500-640C-DBF9-A4287A3E1F4E}"/>
                    </a:ext>
                  </a:extLst>
                </p:cNvPr>
                <p:cNvPicPr/>
                <p:nvPr/>
              </p:nvPicPr>
              <p:blipFill>
                <a:blip r:embed="rId24"/>
                <a:stretch>
                  <a:fillRect/>
                </a:stretch>
              </p:blipFill>
              <p:spPr>
                <a:xfrm>
                  <a:off x="3654891" y="3430611"/>
                  <a:ext cx="1567440" cy="948600"/>
                </a:xfrm>
                <a:prstGeom prst="rect">
                  <a:avLst/>
                </a:prstGeom>
              </p:spPr>
            </p:pic>
          </mc:Fallback>
        </mc:AlternateContent>
      </p:grpSp>
    </p:spTree>
    <p:extLst>
      <p:ext uri="{BB962C8B-B14F-4D97-AF65-F5344CB8AC3E}">
        <p14:creationId xmlns:p14="http://schemas.microsoft.com/office/powerpoint/2010/main" val="104691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C0087-3BC8-2115-5B58-BFB575902C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3C758-C558-8DDA-F18C-BAEF680763F9}"/>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67D733F3-0058-4C84-44C0-C24B995F2851}"/>
              </a:ext>
            </a:extLst>
          </p:cNvPr>
          <p:cNvGraphicFramePr>
            <a:graphicFrameLocks noGrp="1"/>
          </p:cNvGraphicFramePr>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F40D5BE-4D51-ADFE-04EC-D17DB8BC029F}"/>
                  </a:ext>
                </a:extLst>
              </p14:cNvPr>
              <p14:cNvContentPartPr/>
              <p14:nvPr/>
            </p14:nvContentPartPr>
            <p14:xfrm>
              <a:off x="11057931" y="1981251"/>
              <a:ext cx="1080" cy="360"/>
            </p14:xfrm>
          </p:contentPart>
        </mc:Choice>
        <mc:Fallback>
          <p:pic>
            <p:nvPicPr>
              <p:cNvPr id="3" name="Ink 2">
                <a:extLst>
                  <a:ext uri="{FF2B5EF4-FFF2-40B4-BE49-F238E27FC236}">
                    <a16:creationId xmlns:a16="http://schemas.microsoft.com/office/drawing/2014/main" id="{5F40D5BE-4D51-ADFE-04EC-D17DB8BC029F}"/>
                  </a:ext>
                </a:extLst>
              </p:cNvPr>
              <p:cNvPicPr/>
              <p:nvPr/>
            </p:nvPicPr>
            <p:blipFill>
              <a:blip r:embed="rId4"/>
              <a:stretch>
                <a:fillRect/>
              </a:stretch>
            </p:blipFill>
            <p:spPr>
              <a:xfrm>
                <a:off x="11039931" y="1963251"/>
                <a:ext cx="367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CADB97F3-CE05-1C00-F664-0AC0445A269A}"/>
                  </a:ext>
                </a:extLst>
              </p14:cNvPr>
              <p14:cNvContentPartPr/>
              <p14:nvPr/>
            </p14:nvContentPartPr>
            <p14:xfrm>
              <a:off x="8702091" y="1902771"/>
              <a:ext cx="1145160" cy="1022400"/>
            </p14:xfrm>
          </p:contentPart>
        </mc:Choice>
        <mc:Fallback>
          <p:pic>
            <p:nvPicPr>
              <p:cNvPr id="4" name="Ink 3">
                <a:extLst>
                  <a:ext uri="{FF2B5EF4-FFF2-40B4-BE49-F238E27FC236}">
                    <a16:creationId xmlns:a16="http://schemas.microsoft.com/office/drawing/2014/main" id="{CADB97F3-CE05-1C00-F664-0AC0445A269A}"/>
                  </a:ext>
                </a:extLst>
              </p:cNvPr>
              <p:cNvPicPr/>
              <p:nvPr/>
            </p:nvPicPr>
            <p:blipFill>
              <a:blip r:embed="rId6"/>
              <a:stretch>
                <a:fillRect/>
              </a:stretch>
            </p:blipFill>
            <p:spPr>
              <a:xfrm>
                <a:off x="8684091" y="1885131"/>
                <a:ext cx="1180800" cy="1058040"/>
              </a:xfrm>
              <a:prstGeom prst="rect">
                <a:avLst/>
              </a:prstGeom>
            </p:spPr>
          </p:pic>
        </mc:Fallback>
      </mc:AlternateContent>
      <p:grpSp>
        <p:nvGrpSpPr>
          <p:cNvPr id="16" name="Group 15">
            <a:extLst>
              <a:ext uri="{FF2B5EF4-FFF2-40B4-BE49-F238E27FC236}">
                <a16:creationId xmlns:a16="http://schemas.microsoft.com/office/drawing/2014/main" id="{1E14C765-442F-D240-73BA-F899A87F02AD}"/>
              </a:ext>
            </a:extLst>
          </p:cNvPr>
          <p:cNvGrpSpPr/>
          <p:nvPr/>
        </p:nvGrpSpPr>
        <p:grpSpPr>
          <a:xfrm>
            <a:off x="2538171" y="1431891"/>
            <a:ext cx="7941240" cy="3902760"/>
            <a:chOff x="2538171" y="1431891"/>
            <a:chExt cx="7941240" cy="3902760"/>
          </a:xfrm>
        </p:grpSpPr>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D9B5F388-7827-244E-8A82-22C423C3E6DB}"/>
                    </a:ext>
                  </a:extLst>
                </p14:cNvPr>
                <p14:cNvContentPartPr/>
                <p14:nvPr/>
              </p14:nvContentPartPr>
              <p14:xfrm>
                <a:off x="3079611" y="1431891"/>
                <a:ext cx="6077160" cy="939960"/>
              </p14:xfrm>
            </p:contentPart>
          </mc:Choice>
          <mc:Fallback>
            <p:pic>
              <p:nvPicPr>
                <p:cNvPr id="5" name="Ink 4">
                  <a:extLst>
                    <a:ext uri="{FF2B5EF4-FFF2-40B4-BE49-F238E27FC236}">
                      <a16:creationId xmlns:a16="http://schemas.microsoft.com/office/drawing/2014/main" id="{D9B5F388-7827-244E-8A82-22C423C3E6DB}"/>
                    </a:ext>
                  </a:extLst>
                </p:cNvPr>
                <p:cNvPicPr/>
                <p:nvPr/>
              </p:nvPicPr>
              <p:blipFill>
                <a:blip r:embed="rId8"/>
                <a:stretch>
                  <a:fillRect/>
                </a:stretch>
              </p:blipFill>
              <p:spPr>
                <a:xfrm>
                  <a:off x="3061611" y="1413891"/>
                  <a:ext cx="6112800" cy="975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F9A7EEB2-5E86-947C-143F-E7A2324FC05E}"/>
                    </a:ext>
                  </a:extLst>
                </p14:cNvPr>
                <p14:cNvContentPartPr/>
                <p14:nvPr/>
              </p14:nvContentPartPr>
              <p14:xfrm>
                <a:off x="2538171" y="2201931"/>
                <a:ext cx="741240" cy="1094760"/>
              </p14:xfrm>
            </p:contentPart>
          </mc:Choice>
          <mc:Fallback>
            <p:pic>
              <p:nvPicPr>
                <p:cNvPr id="6" name="Ink 5">
                  <a:extLst>
                    <a:ext uri="{FF2B5EF4-FFF2-40B4-BE49-F238E27FC236}">
                      <a16:creationId xmlns:a16="http://schemas.microsoft.com/office/drawing/2014/main" id="{F9A7EEB2-5E86-947C-143F-E7A2324FC05E}"/>
                    </a:ext>
                  </a:extLst>
                </p:cNvPr>
                <p:cNvPicPr/>
                <p:nvPr/>
              </p:nvPicPr>
              <p:blipFill>
                <a:blip r:embed="rId10"/>
                <a:stretch>
                  <a:fillRect/>
                </a:stretch>
              </p:blipFill>
              <p:spPr>
                <a:xfrm>
                  <a:off x="2520171" y="2184291"/>
                  <a:ext cx="776880" cy="1130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06FC138E-2ACF-1844-A231-DF918A1AD8EC}"/>
                    </a:ext>
                  </a:extLst>
                </p14:cNvPr>
                <p14:cNvContentPartPr/>
                <p14:nvPr/>
              </p14:nvContentPartPr>
              <p14:xfrm>
                <a:off x="3232251" y="2298771"/>
                <a:ext cx="876600" cy="949320"/>
              </p14:xfrm>
            </p:contentPart>
          </mc:Choice>
          <mc:Fallback>
            <p:pic>
              <p:nvPicPr>
                <p:cNvPr id="8" name="Ink 7">
                  <a:extLst>
                    <a:ext uri="{FF2B5EF4-FFF2-40B4-BE49-F238E27FC236}">
                      <a16:creationId xmlns:a16="http://schemas.microsoft.com/office/drawing/2014/main" id="{06FC138E-2ACF-1844-A231-DF918A1AD8EC}"/>
                    </a:ext>
                  </a:extLst>
                </p:cNvPr>
                <p:cNvPicPr/>
                <p:nvPr/>
              </p:nvPicPr>
              <p:blipFill>
                <a:blip r:embed="rId12"/>
                <a:stretch>
                  <a:fillRect/>
                </a:stretch>
              </p:blipFill>
              <p:spPr>
                <a:xfrm>
                  <a:off x="3214611" y="2281131"/>
                  <a:ext cx="912240" cy="9849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73389922-BE70-75CB-994A-321986C2A6C0}"/>
                    </a:ext>
                  </a:extLst>
                </p14:cNvPr>
                <p14:cNvContentPartPr/>
                <p14:nvPr/>
              </p14:nvContentPartPr>
              <p14:xfrm>
                <a:off x="9387531" y="1917891"/>
                <a:ext cx="1091880" cy="1138680"/>
              </p14:xfrm>
            </p:contentPart>
          </mc:Choice>
          <mc:Fallback>
            <p:pic>
              <p:nvPicPr>
                <p:cNvPr id="11" name="Ink 10">
                  <a:extLst>
                    <a:ext uri="{FF2B5EF4-FFF2-40B4-BE49-F238E27FC236}">
                      <a16:creationId xmlns:a16="http://schemas.microsoft.com/office/drawing/2014/main" id="{73389922-BE70-75CB-994A-321986C2A6C0}"/>
                    </a:ext>
                  </a:extLst>
                </p:cNvPr>
                <p:cNvPicPr/>
                <p:nvPr/>
              </p:nvPicPr>
              <p:blipFill>
                <a:blip r:embed="rId14"/>
                <a:stretch>
                  <a:fillRect/>
                </a:stretch>
              </p:blipFill>
              <p:spPr>
                <a:xfrm>
                  <a:off x="9369531" y="1899891"/>
                  <a:ext cx="1127520" cy="1174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E8DC4F27-B247-6310-6CB3-2DF62854E267}"/>
                    </a:ext>
                  </a:extLst>
                </p14:cNvPr>
                <p14:cNvContentPartPr/>
                <p14:nvPr/>
              </p14:nvContentPartPr>
              <p14:xfrm>
                <a:off x="4531851" y="2937771"/>
                <a:ext cx="5405400" cy="2396880"/>
              </p14:xfrm>
            </p:contentPart>
          </mc:Choice>
          <mc:Fallback>
            <p:pic>
              <p:nvPicPr>
                <p:cNvPr id="12" name="Ink 11">
                  <a:extLst>
                    <a:ext uri="{FF2B5EF4-FFF2-40B4-BE49-F238E27FC236}">
                      <a16:creationId xmlns:a16="http://schemas.microsoft.com/office/drawing/2014/main" id="{E8DC4F27-B247-6310-6CB3-2DF62854E267}"/>
                    </a:ext>
                  </a:extLst>
                </p:cNvPr>
                <p:cNvPicPr/>
                <p:nvPr/>
              </p:nvPicPr>
              <p:blipFill>
                <a:blip r:embed="rId16"/>
                <a:stretch>
                  <a:fillRect/>
                </a:stretch>
              </p:blipFill>
              <p:spPr>
                <a:xfrm>
                  <a:off x="4513851" y="2920131"/>
                  <a:ext cx="5441040" cy="24325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B6F36595-63EE-CD4E-B242-27FDDC6B05EE}"/>
                    </a:ext>
                  </a:extLst>
                </p14:cNvPr>
                <p14:cNvContentPartPr/>
                <p14:nvPr/>
              </p14:nvContentPartPr>
              <p14:xfrm>
                <a:off x="4095891" y="2313891"/>
                <a:ext cx="869760" cy="822600"/>
              </p14:xfrm>
            </p:contentPart>
          </mc:Choice>
          <mc:Fallback>
            <p:pic>
              <p:nvPicPr>
                <p:cNvPr id="13" name="Ink 12">
                  <a:extLst>
                    <a:ext uri="{FF2B5EF4-FFF2-40B4-BE49-F238E27FC236}">
                      <a16:creationId xmlns:a16="http://schemas.microsoft.com/office/drawing/2014/main" id="{B6F36595-63EE-CD4E-B242-27FDDC6B05EE}"/>
                    </a:ext>
                  </a:extLst>
                </p:cNvPr>
                <p:cNvPicPr/>
                <p:nvPr/>
              </p:nvPicPr>
              <p:blipFill>
                <a:blip r:embed="rId18"/>
                <a:stretch>
                  <a:fillRect/>
                </a:stretch>
              </p:blipFill>
              <p:spPr>
                <a:xfrm>
                  <a:off x="4078251" y="2296251"/>
                  <a:ext cx="905400" cy="858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DED9E1AF-0D74-75D9-857E-454A92774D33}"/>
                    </a:ext>
                  </a:extLst>
                </p14:cNvPr>
                <p14:cNvContentPartPr/>
                <p14:nvPr/>
              </p14:nvContentPartPr>
              <p14:xfrm>
                <a:off x="4908411" y="2312091"/>
                <a:ext cx="857520" cy="986760"/>
              </p14:xfrm>
            </p:contentPart>
          </mc:Choice>
          <mc:Fallback>
            <p:pic>
              <p:nvPicPr>
                <p:cNvPr id="14" name="Ink 13">
                  <a:extLst>
                    <a:ext uri="{FF2B5EF4-FFF2-40B4-BE49-F238E27FC236}">
                      <a16:creationId xmlns:a16="http://schemas.microsoft.com/office/drawing/2014/main" id="{DED9E1AF-0D74-75D9-857E-454A92774D33}"/>
                    </a:ext>
                  </a:extLst>
                </p:cNvPr>
                <p:cNvPicPr/>
                <p:nvPr/>
              </p:nvPicPr>
              <p:blipFill>
                <a:blip r:embed="rId20"/>
                <a:stretch>
                  <a:fillRect/>
                </a:stretch>
              </p:blipFill>
              <p:spPr>
                <a:xfrm>
                  <a:off x="4890411" y="2294451"/>
                  <a:ext cx="893160" cy="1022400"/>
                </a:xfrm>
                <a:prstGeom prst="rect">
                  <a:avLst/>
                </a:prstGeom>
              </p:spPr>
            </p:pic>
          </mc:Fallback>
        </mc:AlternateContent>
      </p:grpSp>
    </p:spTree>
    <p:extLst>
      <p:ext uri="{BB962C8B-B14F-4D97-AF65-F5344CB8AC3E}">
        <p14:creationId xmlns:p14="http://schemas.microsoft.com/office/powerpoint/2010/main" val="215375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CD6A5-F631-D8FA-D713-5067C1A56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C07EB9-46E7-8D4E-566F-796E41C2216F}"/>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0181643A-2D77-7814-B4BB-DFC0027D246A}"/>
              </a:ext>
            </a:extLst>
          </p:cNvPr>
          <p:cNvGraphicFramePr>
            <a:graphicFrameLocks noGrp="1"/>
          </p:cNvGraphicFramePr>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03D22603-7193-B5B4-3F33-96743DDF03D4}"/>
                  </a:ext>
                </a:extLst>
              </p14:cNvPr>
              <p14:cNvContentPartPr/>
              <p14:nvPr/>
            </p14:nvContentPartPr>
            <p14:xfrm>
              <a:off x="11057931" y="1981251"/>
              <a:ext cx="1080" cy="360"/>
            </p14:xfrm>
          </p:contentPart>
        </mc:Choice>
        <mc:Fallback>
          <p:pic>
            <p:nvPicPr>
              <p:cNvPr id="3" name="Ink 2">
                <a:extLst>
                  <a:ext uri="{FF2B5EF4-FFF2-40B4-BE49-F238E27FC236}">
                    <a16:creationId xmlns:a16="http://schemas.microsoft.com/office/drawing/2014/main" id="{03D22603-7193-B5B4-3F33-96743DDF03D4}"/>
                  </a:ext>
                </a:extLst>
              </p:cNvPr>
              <p:cNvPicPr/>
              <p:nvPr/>
            </p:nvPicPr>
            <p:blipFill>
              <a:blip r:embed="rId4"/>
              <a:stretch>
                <a:fillRect/>
              </a:stretch>
            </p:blipFill>
            <p:spPr>
              <a:xfrm>
                <a:off x="11039931" y="1963251"/>
                <a:ext cx="36720" cy="36000"/>
              </a:xfrm>
              <a:prstGeom prst="rect">
                <a:avLst/>
              </a:prstGeom>
            </p:spPr>
          </p:pic>
        </mc:Fallback>
      </mc:AlternateContent>
      <p:grpSp>
        <p:nvGrpSpPr>
          <p:cNvPr id="21" name="Group 20">
            <a:extLst>
              <a:ext uri="{FF2B5EF4-FFF2-40B4-BE49-F238E27FC236}">
                <a16:creationId xmlns:a16="http://schemas.microsoft.com/office/drawing/2014/main" id="{138D5942-3837-ACB5-3425-55B2E64E4DDE}"/>
              </a:ext>
            </a:extLst>
          </p:cNvPr>
          <p:cNvGrpSpPr/>
          <p:nvPr/>
        </p:nvGrpSpPr>
        <p:grpSpPr>
          <a:xfrm>
            <a:off x="5480091" y="1638171"/>
            <a:ext cx="5671800" cy="1985760"/>
            <a:chOff x="5480091" y="1638171"/>
            <a:chExt cx="5671800" cy="1985760"/>
          </a:xfrm>
        </p:grpSpPr>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7D601AD7-6E36-E700-ECE5-23018D689DDC}"/>
                    </a:ext>
                  </a:extLst>
                </p14:cNvPr>
                <p14:cNvContentPartPr/>
                <p14:nvPr/>
              </p14:nvContentPartPr>
              <p14:xfrm>
                <a:off x="10891611" y="2202291"/>
                <a:ext cx="360" cy="1080"/>
              </p14:xfrm>
            </p:contentPart>
          </mc:Choice>
          <mc:Fallback>
            <p:pic>
              <p:nvPicPr>
                <p:cNvPr id="7" name="Ink 6">
                  <a:extLst>
                    <a:ext uri="{FF2B5EF4-FFF2-40B4-BE49-F238E27FC236}">
                      <a16:creationId xmlns:a16="http://schemas.microsoft.com/office/drawing/2014/main" id="{7D601AD7-6E36-E700-ECE5-23018D689DDC}"/>
                    </a:ext>
                  </a:extLst>
                </p:cNvPr>
                <p:cNvPicPr/>
                <p:nvPr/>
              </p:nvPicPr>
              <p:blipFill>
                <a:blip r:embed="rId6"/>
                <a:stretch>
                  <a:fillRect/>
                </a:stretch>
              </p:blipFill>
              <p:spPr>
                <a:xfrm>
                  <a:off x="10873611" y="2184651"/>
                  <a:ext cx="360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471B600F-7C44-DB8B-65D2-960D16C60B39}"/>
                    </a:ext>
                  </a:extLst>
                </p14:cNvPr>
                <p14:cNvContentPartPr/>
                <p14:nvPr/>
              </p14:nvContentPartPr>
              <p14:xfrm>
                <a:off x="10425051" y="2256651"/>
                <a:ext cx="726840" cy="872280"/>
              </p14:xfrm>
            </p:contentPart>
          </mc:Choice>
          <mc:Fallback>
            <p:pic>
              <p:nvPicPr>
                <p:cNvPr id="10" name="Ink 9">
                  <a:extLst>
                    <a:ext uri="{FF2B5EF4-FFF2-40B4-BE49-F238E27FC236}">
                      <a16:creationId xmlns:a16="http://schemas.microsoft.com/office/drawing/2014/main" id="{471B600F-7C44-DB8B-65D2-960D16C60B39}"/>
                    </a:ext>
                  </a:extLst>
                </p:cNvPr>
                <p:cNvPicPr/>
                <p:nvPr/>
              </p:nvPicPr>
              <p:blipFill>
                <a:blip r:embed="rId8"/>
                <a:stretch>
                  <a:fillRect/>
                </a:stretch>
              </p:blipFill>
              <p:spPr>
                <a:xfrm>
                  <a:off x="10407051" y="2238651"/>
                  <a:ext cx="762480" cy="907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E092FE37-39C3-809B-C787-173B66769D04}"/>
                    </a:ext>
                  </a:extLst>
                </p14:cNvPr>
                <p14:cNvContentPartPr/>
                <p14:nvPr/>
              </p14:nvContentPartPr>
              <p14:xfrm>
                <a:off x="6098211" y="1638171"/>
                <a:ext cx="4734360" cy="934560"/>
              </p14:xfrm>
            </p:contentPart>
          </mc:Choice>
          <mc:Fallback>
            <p:pic>
              <p:nvPicPr>
                <p:cNvPr id="17" name="Ink 16">
                  <a:extLst>
                    <a:ext uri="{FF2B5EF4-FFF2-40B4-BE49-F238E27FC236}">
                      <a16:creationId xmlns:a16="http://schemas.microsoft.com/office/drawing/2014/main" id="{E092FE37-39C3-809B-C787-173B66769D04}"/>
                    </a:ext>
                  </a:extLst>
                </p:cNvPr>
                <p:cNvPicPr/>
                <p:nvPr/>
              </p:nvPicPr>
              <p:blipFill>
                <a:blip r:embed="rId10"/>
                <a:stretch>
                  <a:fillRect/>
                </a:stretch>
              </p:blipFill>
              <p:spPr>
                <a:xfrm>
                  <a:off x="6080211" y="1620171"/>
                  <a:ext cx="4770000" cy="9702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9" name="Ink 18">
                  <a:extLst>
                    <a:ext uri="{FF2B5EF4-FFF2-40B4-BE49-F238E27FC236}">
                      <a16:creationId xmlns:a16="http://schemas.microsoft.com/office/drawing/2014/main" id="{C61F21D0-30DE-6F27-D63E-9CB8B4C952B5}"/>
                    </a:ext>
                  </a:extLst>
                </p14:cNvPr>
                <p14:cNvContentPartPr/>
                <p14:nvPr/>
              </p14:nvContentPartPr>
              <p14:xfrm>
                <a:off x="5480091" y="2077731"/>
                <a:ext cx="991440" cy="1546200"/>
              </p14:xfrm>
            </p:contentPart>
          </mc:Choice>
          <mc:Fallback>
            <p:pic>
              <p:nvPicPr>
                <p:cNvPr id="19" name="Ink 18">
                  <a:extLst>
                    <a:ext uri="{FF2B5EF4-FFF2-40B4-BE49-F238E27FC236}">
                      <a16:creationId xmlns:a16="http://schemas.microsoft.com/office/drawing/2014/main" id="{C61F21D0-30DE-6F27-D63E-9CB8B4C952B5}"/>
                    </a:ext>
                  </a:extLst>
                </p:cNvPr>
                <p:cNvPicPr/>
                <p:nvPr/>
              </p:nvPicPr>
              <p:blipFill>
                <a:blip r:embed="rId12"/>
                <a:stretch>
                  <a:fillRect/>
                </a:stretch>
              </p:blipFill>
              <p:spPr>
                <a:xfrm>
                  <a:off x="5462091" y="2060091"/>
                  <a:ext cx="1027080" cy="1581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0" name="Ink 19">
                  <a:extLst>
                    <a:ext uri="{FF2B5EF4-FFF2-40B4-BE49-F238E27FC236}">
                      <a16:creationId xmlns:a16="http://schemas.microsoft.com/office/drawing/2014/main" id="{0E8FE4F0-CCF8-0EDA-BD0E-FBD1CED536F3}"/>
                    </a:ext>
                  </a:extLst>
                </p14:cNvPr>
                <p14:cNvContentPartPr/>
                <p14:nvPr/>
              </p14:nvContentPartPr>
              <p14:xfrm>
                <a:off x="6447411" y="2066211"/>
                <a:ext cx="920160" cy="1314360"/>
              </p14:xfrm>
            </p:contentPart>
          </mc:Choice>
          <mc:Fallback>
            <p:pic>
              <p:nvPicPr>
                <p:cNvPr id="20" name="Ink 19">
                  <a:extLst>
                    <a:ext uri="{FF2B5EF4-FFF2-40B4-BE49-F238E27FC236}">
                      <a16:creationId xmlns:a16="http://schemas.microsoft.com/office/drawing/2014/main" id="{0E8FE4F0-CCF8-0EDA-BD0E-FBD1CED536F3}"/>
                    </a:ext>
                  </a:extLst>
                </p:cNvPr>
                <p:cNvPicPr/>
                <p:nvPr/>
              </p:nvPicPr>
              <p:blipFill>
                <a:blip r:embed="rId14"/>
                <a:stretch>
                  <a:fillRect/>
                </a:stretch>
              </p:blipFill>
              <p:spPr>
                <a:xfrm>
                  <a:off x="6429411" y="2048211"/>
                  <a:ext cx="955800" cy="1350000"/>
                </a:xfrm>
                <a:prstGeom prst="rect">
                  <a:avLst/>
                </a:prstGeom>
              </p:spPr>
            </p:pic>
          </mc:Fallback>
        </mc:AlternateContent>
      </p:grpSp>
    </p:spTree>
    <p:extLst>
      <p:ext uri="{BB962C8B-B14F-4D97-AF65-F5344CB8AC3E}">
        <p14:creationId xmlns:p14="http://schemas.microsoft.com/office/powerpoint/2010/main" val="45441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4397845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265940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81218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46" name="Group 45">
            <a:extLst>
              <a:ext uri="{FF2B5EF4-FFF2-40B4-BE49-F238E27FC236}">
                <a16:creationId xmlns:a16="http://schemas.microsoft.com/office/drawing/2014/main" id="{FDA36C73-24F0-FB77-191A-FC87BB4F734F}"/>
              </a:ext>
            </a:extLst>
          </p:cNvPr>
          <p:cNvGrpSpPr/>
          <p:nvPr/>
        </p:nvGrpSpPr>
        <p:grpSpPr>
          <a:xfrm>
            <a:off x="8994474" y="4525820"/>
            <a:ext cx="1087200" cy="973440"/>
            <a:chOff x="8994474" y="4525820"/>
            <a:chExt cx="1087200" cy="973440"/>
          </a:xfrm>
        </p:grpSpPr>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2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2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9591B308-6AB0-A7AD-83BD-756C1746CE9A}"/>
                    </a:ext>
                  </a:extLst>
                </p14:cNvPr>
                <p14:cNvContentPartPr/>
                <p14:nvPr/>
              </p14:nvContentPartPr>
              <p14:xfrm>
                <a:off x="9579474" y="5109020"/>
                <a:ext cx="11160" cy="390240"/>
              </p14:xfrm>
            </p:contentPart>
          </mc:Choice>
          <mc:Fallback xmlns="">
            <p:pic>
              <p:nvPicPr>
                <p:cNvPr id="22" name="Ink 21">
                  <a:extLst>
                    <a:ext uri="{FF2B5EF4-FFF2-40B4-BE49-F238E27FC236}">
                      <a16:creationId xmlns:a16="http://schemas.microsoft.com/office/drawing/2014/main" id="{9591B308-6AB0-A7AD-83BD-756C1746CE9A}"/>
                    </a:ext>
                  </a:extLst>
                </p:cNvPr>
                <p:cNvPicPr/>
                <p:nvPr/>
              </p:nvPicPr>
              <p:blipFill>
                <a:blip r:embed="rId24"/>
                <a:stretch>
                  <a:fillRect/>
                </a:stretch>
              </p:blipFill>
              <p:spPr>
                <a:xfrm>
                  <a:off x="9570474" y="5100020"/>
                  <a:ext cx="2880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4" name="Ink 43">
                  <a:extLst>
                    <a:ext uri="{FF2B5EF4-FFF2-40B4-BE49-F238E27FC236}">
                      <a16:creationId xmlns:a16="http://schemas.microsoft.com/office/drawing/2014/main" id="{594B4D76-BA8F-08F4-C1B3-041E9053803A}"/>
                    </a:ext>
                  </a:extLst>
                </p14:cNvPr>
                <p14:cNvContentPartPr/>
                <p14:nvPr/>
              </p14:nvContentPartPr>
              <p14:xfrm>
                <a:off x="9739314" y="5034140"/>
                <a:ext cx="342360" cy="376200"/>
              </p14:xfrm>
            </p:contentPart>
          </mc:Choice>
          <mc:Fallback xmlns="">
            <p:pic>
              <p:nvPicPr>
                <p:cNvPr id="44" name="Ink 43">
                  <a:extLst>
                    <a:ext uri="{FF2B5EF4-FFF2-40B4-BE49-F238E27FC236}">
                      <a16:creationId xmlns:a16="http://schemas.microsoft.com/office/drawing/2014/main" id="{594B4D76-BA8F-08F4-C1B3-041E9053803A}"/>
                    </a:ext>
                  </a:extLst>
                </p:cNvPr>
                <p:cNvPicPr/>
                <p:nvPr/>
              </p:nvPicPr>
              <p:blipFill>
                <a:blip r:embed="rId26"/>
                <a:stretch>
                  <a:fillRect/>
                </a:stretch>
              </p:blipFill>
              <p:spPr>
                <a:xfrm>
                  <a:off x="9730674" y="5025140"/>
                  <a:ext cx="360000" cy="393840"/>
                </a:xfrm>
                <a:prstGeom prst="rect">
                  <a:avLst/>
                </a:prstGeom>
              </p:spPr>
            </p:pic>
          </mc:Fallback>
        </mc:AlternateContent>
      </p:grpSp>
      <p:grpSp>
        <p:nvGrpSpPr>
          <p:cNvPr id="48" name="Group 47">
            <a:extLst>
              <a:ext uri="{FF2B5EF4-FFF2-40B4-BE49-F238E27FC236}">
                <a16:creationId xmlns:a16="http://schemas.microsoft.com/office/drawing/2014/main" id="{5B976F31-7BFF-F6C2-8AA1-2A48EC970734}"/>
              </a:ext>
            </a:extLst>
          </p:cNvPr>
          <p:cNvGrpSpPr/>
          <p:nvPr/>
        </p:nvGrpSpPr>
        <p:grpSpPr>
          <a:xfrm>
            <a:off x="5493114" y="2459060"/>
            <a:ext cx="2848320" cy="1244160"/>
            <a:chOff x="5493114" y="2459060"/>
            <a:chExt cx="2848320" cy="1244160"/>
          </a:xfrm>
        </p:grpSpPr>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8"/>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30"/>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32"/>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34"/>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36"/>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0B09EE47-75EC-9A60-149E-6370A902D720}"/>
                    </a:ext>
                  </a:extLst>
                </p14:cNvPr>
                <p14:cNvContentPartPr/>
                <p14:nvPr/>
              </p14:nvContentPartPr>
              <p14:xfrm>
                <a:off x="7787394" y="2459060"/>
                <a:ext cx="554040" cy="582840"/>
              </p14:xfrm>
            </p:contentPart>
          </mc:Choice>
          <mc:Fallback xmlns="">
            <p:pic>
              <p:nvPicPr>
                <p:cNvPr id="47" name="Ink 46">
                  <a:extLst>
                    <a:ext uri="{FF2B5EF4-FFF2-40B4-BE49-F238E27FC236}">
                      <a16:creationId xmlns:a16="http://schemas.microsoft.com/office/drawing/2014/main" id="{0B09EE47-75EC-9A60-149E-6370A902D720}"/>
                    </a:ext>
                  </a:extLst>
                </p:cNvPr>
                <p:cNvPicPr/>
                <p:nvPr/>
              </p:nvPicPr>
              <p:blipFill>
                <a:blip r:embed="rId38"/>
                <a:stretch>
                  <a:fillRect/>
                </a:stretch>
              </p:blipFill>
              <p:spPr>
                <a:xfrm>
                  <a:off x="7778754" y="2450420"/>
                  <a:ext cx="571680" cy="60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AF1A97E2-938A-B4AB-870F-34CB79970F8D}"/>
                  </a:ext>
                </a:extLst>
              </p14:cNvPr>
              <p14:cNvContentPartPr/>
              <p14:nvPr/>
            </p14:nvContentPartPr>
            <p14:xfrm>
              <a:off x="10045674" y="5376860"/>
              <a:ext cx="135000" cy="228960"/>
            </p14:xfrm>
          </p:contentPart>
        </mc:Choice>
        <mc:Fallback xmlns="">
          <p:pic>
            <p:nvPicPr>
              <p:cNvPr id="50" name="Ink 49">
                <a:extLst>
                  <a:ext uri="{FF2B5EF4-FFF2-40B4-BE49-F238E27FC236}">
                    <a16:creationId xmlns:a16="http://schemas.microsoft.com/office/drawing/2014/main" id="{AF1A97E2-938A-B4AB-870F-34CB79970F8D}"/>
                  </a:ext>
                </a:extLst>
              </p:cNvPr>
              <p:cNvPicPr/>
              <p:nvPr/>
            </p:nvPicPr>
            <p:blipFill>
              <a:blip r:embed="rId40"/>
              <a:stretch>
                <a:fillRect/>
              </a:stretch>
            </p:blipFill>
            <p:spPr>
              <a:xfrm>
                <a:off x="10037034" y="5367860"/>
                <a:ext cx="152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Ink 53">
                <a:extLst>
                  <a:ext uri="{FF2B5EF4-FFF2-40B4-BE49-F238E27FC236}">
                    <a16:creationId xmlns:a16="http://schemas.microsoft.com/office/drawing/2014/main" id="{0FE9CF9A-5C3F-6C35-9A64-88BBF6A9AAC3}"/>
                  </a:ext>
                </a:extLst>
              </p14:cNvPr>
              <p14:cNvContentPartPr/>
              <p14:nvPr/>
            </p14:nvContentPartPr>
            <p14:xfrm>
              <a:off x="4198554" y="3571460"/>
              <a:ext cx="1282680" cy="983520"/>
            </p14:xfrm>
          </p:contentPart>
        </mc:Choice>
        <mc:Fallback xmlns="">
          <p:pic>
            <p:nvPicPr>
              <p:cNvPr id="54" name="Ink 53">
                <a:extLst>
                  <a:ext uri="{FF2B5EF4-FFF2-40B4-BE49-F238E27FC236}">
                    <a16:creationId xmlns:a16="http://schemas.microsoft.com/office/drawing/2014/main" id="{0FE9CF9A-5C3F-6C35-9A64-88BBF6A9AAC3}"/>
                  </a:ext>
                </a:extLst>
              </p:cNvPr>
              <p:cNvPicPr/>
              <p:nvPr/>
            </p:nvPicPr>
            <p:blipFill>
              <a:blip r:embed="rId42"/>
              <a:stretch>
                <a:fillRect/>
              </a:stretch>
            </p:blipFill>
            <p:spPr>
              <a:xfrm>
                <a:off x="4189914" y="3562460"/>
                <a:ext cx="1300320" cy="1001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5" name="Ink 64">
                <a:extLst>
                  <a:ext uri="{FF2B5EF4-FFF2-40B4-BE49-F238E27FC236}">
                    <a16:creationId xmlns:a16="http://schemas.microsoft.com/office/drawing/2014/main" id="{567FBF3E-83C1-9A4A-8D9C-AF294A7E45FD}"/>
                  </a:ext>
                </a:extLst>
              </p14:cNvPr>
              <p14:cNvContentPartPr/>
              <p14:nvPr/>
            </p14:nvContentPartPr>
            <p14:xfrm>
              <a:off x="7245594" y="5939900"/>
              <a:ext cx="605880" cy="658440"/>
            </p14:xfrm>
          </p:contentPart>
        </mc:Choice>
        <mc:Fallback xmlns="">
          <p:pic>
            <p:nvPicPr>
              <p:cNvPr id="65" name="Ink 64">
                <a:extLst>
                  <a:ext uri="{FF2B5EF4-FFF2-40B4-BE49-F238E27FC236}">
                    <a16:creationId xmlns:a16="http://schemas.microsoft.com/office/drawing/2014/main" id="{567FBF3E-83C1-9A4A-8D9C-AF294A7E45FD}"/>
                  </a:ext>
                </a:extLst>
              </p:cNvPr>
              <p:cNvPicPr/>
              <p:nvPr/>
            </p:nvPicPr>
            <p:blipFill>
              <a:blip r:embed="rId46"/>
              <a:stretch>
                <a:fillRect/>
              </a:stretch>
            </p:blipFill>
            <p:spPr>
              <a:xfrm>
                <a:off x="7236954" y="5930900"/>
                <a:ext cx="623520" cy="676080"/>
              </a:xfrm>
              <a:prstGeom prst="rect">
                <a:avLst/>
              </a:prstGeom>
            </p:spPr>
          </p:pic>
        </mc:Fallback>
      </mc:AlternateContent>
      <p:grpSp>
        <p:nvGrpSpPr>
          <p:cNvPr id="66" name="Group 65">
            <a:extLst>
              <a:ext uri="{FF2B5EF4-FFF2-40B4-BE49-F238E27FC236}">
                <a16:creationId xmlns:a16="http://schemas.microsoft.com/office/drawing/2014/main" id="{26F0AC1C-10E6-09E6-9878-A4818BC56C17}"/>
              </a:ext>
            </a:extLst>
          </p:cNvPr>
          <p:cNvGrpSpPr/>
          <p:nvPr/>
        </p:nvGrpSpPr>
        <p:grpSpPr>
          <a:xfrm>
            <a:off x="8443674" y="6261020"/>
            <a:ext cx="1218600" cy="370440"/>
            <a:chOff x="8443674" y="6261020"/>
            <a:chExt cx="1218600" cy="370440"/>
          </a:xfrm>
        </p:grpSpPr>
        <mc:AlternateContent xmlns:mc="http://schemas.openxmlformats.org/markup-compatibility/2006" xmlns:p14="http://schemas.microsoft.com/office/powerpoint/2010/main">
          <mc:Choice Requires="p14">
            <p:contentPart p14:bwMode="auto" r:id="rId47">
              <p14:nvContentPartPr>
                <p14:cNvPr id="67" name="Ink 66">
                  <a:extLst>
                    <a:ext uri="{FF2B5EF4-FFF2-40B4-BE49-F238E27FC236}">
                      <a16:creationId xmlns:a16="http://schemas.microsoft.com/office/drawing/2014/main" id="{016FCD80-B404-07B7-3AA2-92CD62F3ACD3}"/>
                    </a:ext>
                  </a:extLst>
                </p14:cNvPr>
                <p14:cNvContentPartPr/>
                <p14:nvPr/>
              </p14:nvContentPartPr>
              <p14:xfrm>
                <a:off x="8443674" y="6275420"/>
                <a:ext cx="243720" cy="289080"/>
              </p14:xfrm>
            </p:contentPart>
          </mc:Choice>
          <mc:Fallback xmlns="">
            <p:pic>
              <p:nvPicPr>
                <p:cNvPr id="67" name="Ink 66">
                  <a:extLst>
                    <a:ext uri="{FF2B5EF4-FFF2-40B4-BE49-F238E27FC236}">
                      <a16:creationId xmlns:a16="http://schemas.microsoft.com/office/drawing/2014/main" id="{016FCD80-B404-07B7-3AA2-92CD62F3ACD3}"/>
                    </a:ext>
                  </a:extLst>
                </p:cNvPr>
                <p:cNvPicPr/>
                <p:nvPr/>
              </p:nvPicPr>
              <p:blipFill>
                <a:blip r:embed="rId48"/>
                <a:stretch>
                  <a:fillRect/>
                </a:stretch>
              </p:blipFill>
              <p:spPr>
                <a:xfrm>
                  <a:off x="8435034" y="6266780"/>
                  <a:ext cx="261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8" name="Ink 67">
                  <a:extLst>
                    <a:ext uri="{FF2B5EF4-FFF2-40B4-BE49-F238E27FC236}">
                      <a16:creationId xmlns:a16="http://schemas.microsoft.com/office/drawing/2014/main" id="{203FD0CA-4103-DE00-AA8E-494B877A5E3D}"/>
                    </a:ext>
                  </a:extLst>
                </p14:cNvPr>
                <p14:cNvContentPartPr/>
                <p14:nvPr/>
              </p14:nvContentPartPr>
              <p14:xfrm>
                <a:off x="8827794" y="6355340"/>
                <a:ext cx="165960" cy="276120"/>
              </p14:xfrm>
            </p:contentPart>
          </mc:Choice>
          <mc:Fallback xmlns="">
            <p:pic>
              <p:nvPicPr>
                <p:cNvPr id="68" name="Ink 67">
                  <a:extLst>
                    <a:ext uri="{FF2B5EF4-FFF2-40B4-BE49-F238E27FC236}">
                      <a16:creationId xmlns:a16="http://schemas.microsoft.com/office/drawing/2014/main" id="{203FD0CA-4103-DE00-AA8E-494B877A5E3D}"/>
                    </a:ext>
                  </a:extLst>
                </p:cNvPr>
                <p:cNvPicPr/>
                <p:nvPr/>
              </p:nvPicPr>
              <p:blipFill>
                <a:blip r:embed="rId50"/>
                <a:stretch>
                  <a:fillRect/>
                </a:stretch>
              </p:blipFill>
              <p:spPr>
                <a:xfrm>
                  <a:off x="8819154" y="6346340"/>
                  <a:ext cx="1836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9" name="Ink 68">
                  <a:extLst>
                    <a:ext uri="{FF2B5EF4-FFF2-40B4-BE49-F238E27FC236}">
                      <a16:creationId xmlns:a16="http://schemas.microsoft.com/office/drawing/2014/main" id="{4BCFBD3A-819C-6305-3408-59BDAE2A1C88}"/>
                    </a:ext>
                  </a:extLst>
                </p14:cNvPr>
                <p14:cNvContentPartPr/>
                <p14:nvPr/>
              </p14:nvContentPartPr>
              <p14:xfrm>
                <a:off x="9198234" y="6323300"/>
                <a:ext cx="100440" cy="227160"/>
              </p14:xfrm>
            </p:contentPart>
          </mc:Choice>
          <mc:Fallback xmlns="">
            <p:pic>
              <p:nvPicPr>
                <p:cNvPr id="69" name="Ink 68">
                  <a:extLst>
                    <a:ext uri="{FF2B5EF4-FFF2-40B4-BE49-F238E27FC236}">
                      <a16:creationId xmlns:a16="http://schemas.microsoft.com/office/drawing/2014/main" id="{4BCFBD3A-819C-6305-3408-59BDAE2A1C88}"/>
                    </a:ext>
                  </a:extLst>
                </p:cNvPr>
                <p:cNvPicPr/>
                <p:nvPr/>
              </p:nvPicPr>
              <p:blipFill>
                <a:blip r:embed="rId52"/>
                <a:stretch>
                  <a:fillRect/>
                </a:stretch>
              </p:blipFill>
              <p:spPr>
                <a:xfrm>
                  <a:off x="9189594" y="6314660"/>
                  <a:ext cx="118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0" name="Ink 69">
                  <a:extLst>
                    <a:ext uri="{FF2B5EF4-FFF2-40B4-BE49-F238E27FC236}">
                      <a16:creationId xmlns:a16="http://schemas.microsoft.com/office/drawing/2014/main" id="{CC077409-450A-9010-9676-0ADD3068EB2E}"/>
                    </a:ext>
                  </a:extLst>
                </p14:cNvPr>
                <p14:cNvContentPartPr/>
                <p14:nvPr/>
              </p14:nvContentPartPr>
              <p14:xfrm>
                <a:off x="9504594" y="6261020"/>
                <a:ext cx="157680" cy="235800"/>
              </p14:xfrm>
            </p:contentPart>
          </mc:Choice>
          <mc:Fallback xmlns="">
            <p:pic>
              <p:nvPicPr>
                <p:cNvPr id="70" name="Ink 69">
                  <a:extLst>
                    <a:ext uri="{FF2B5EF4-FFF2-40B4-BE49-F238E27FC236}">
                      <a16:creationId xmlns:a16="http://schemas.microsoft.com/office/drawing/2014/main" id="{CC077409-450A-9010-9676-0ADD3068EB2E}"/>
                    </a:ext>
                  </a:extLst>
                </p:cNvPr>
                <p:cNvPicPr/>
                <p:nvPr/>
              </p:nvPicPr>
              <p:blipFill>
                <a:blip r:embed="rId54"/>
                <a:stretch>
                  <a:fillRect/>
                </a:stretch>
              </p:blipFill>
              <p:spPr>
                <a:xfrm>
                  <a:off x="9495954" y="6252380"/>
                  <a:ext cx="175320" cy="253440"/>
                </a:xfrm>
                <a:prstGeom prst="rect">
                  <a:avLst/>
                </a:prstGeom>
              </p:spPr>
            </p:pic>
          </mc:Fallback>
        </mc:AlternateContent>
      </p:grpSp>
      <p:grpSp>
        <p:nvGrpSpPr>
          <p:cNvPr id="71" name="Group 70">
            <a:extLst>
              <a:ext uri="{FF2B5EF4-FFF2-40B4-BE49-F238E27FC236}">
                <a16:creationId xmlns:a16="http://schemas.microsoft.com/office/drawing/2014/main" id="{28D57261-7547-B835-460B-8D4BB9B30875}"/>
              </a:ext>
            </a:extLst>
          </p:cNvPr>
          <p:cNvGrpSpPr/>
          <p:nvPr/>
        </p:nvGrpSpPr>
        <p:grpSpPr>
          <a:xfrm>
            <a:off x="9900594" y="6075260"/>
            <a:ext cx="2189520" cy="597600"/>
            <a:chOff x="9900594" y="6075260"/>
            <a:chExt cx="2189520" cy="597600"/>
          </a:xfrm>
        </p:grpSpPr>
        <mc:AlternateContent xmlns:mc="http://schemas.openxmlformats.org/markup-compatibility/2006" xmlns:p14="http://schemas.microsoft.com/office/powerpoint/2010/main">
          <mc:Choice Requires="p14">
            <p:contentPart p14:bwMode="auto" r:id="rId55">
              <p14:nvContentPartPr>
                <p14:cNvPr id="72" name="Ink 71">
                  <a:extLst>
                    <a:ext uri="{FF2B5EF4-FFF2-40B4-BE49-F238E27FC236}">
                      <a16:creationId xmlns:a16="http://schemas.microsoft.com/office/drawing/2014/main" id="{7D6E09EE-677A-8E96-B805-C841D53A0EF2}"/>
                    </a:ext>
                  </a:extLst>
                </p14:cNvPr>
                <p14:cNvContentPartPr/>
                <p14:nvPr/>
              </p14:nvContentPartPr>
              <p14:xfrm>
                <a:off x="9900594" y="6168140"/>
                <a:ext cx="215280" cy="337680"/>
              </p14:xfrm>
            </p:contentPart>
          </mc:Choice>
          <mc:Fallback xmlns="">
            <p:pic>
              <p:nvPicPr>
                <p:cNvPr id="72" name="Ink 71">
                  <a:extLst>
                    <a:ext uri="{FF2B5EF4-FFF2-40B4-BE49-F238E27FC236}">
                      <a16:creationId xmlns:a16="http://schemas.microsoft.com/office/drawing/2014/main" id="{7D6E09EE-677A-8E96-B805-C841D53A0EF2}"/>
                    </a:ext>
                  </a:extLst>
                </p:cNvPr>
                <p:cNvPicPr/>
                <p:nvPr/>
              </p:nvPicPr>
              <p:blipFill>
                <a:blip r:embed="rId56"/>
                <a:stretch>
                  <a:fillRect/>
                </a:stretch>
              </p:blipFill>
              <p:spPr>
                <a:xfrm>
                  <a:off x="9891954" y="6159500"/>
                  <a:ext cx="23292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3" name="Ink 72">
                  <a:extLst>
                    <a:ext uri="{FF2B5EF4-FFF2-40B4-BE49-F238E27FC236}">
                      <a16:creationId xmlns:a16="http://schemas.microsoft.com/office/drawing/2014/main" id="{C2AB59BD-F6F9-517B-3580-2F4BD8EF08FC}"/>
                    </a:ext>
                  </a:extLst>
                </p14:cNvPr>
                <p14:cNvContentPartPr/>
                <p14:nvPr/>
              </p14:nvContentPartPr>
              <p14:xfrm>
                <a:off x="10238274" y="6281900"/>
                <a:ext cx="225360" cy="390960"/>
              </p14:xfrm>
            </p:contentPart>
          </mc:Choice>
          <mc:Fallback xmlns="">
            <p:pic>
              <p:nvPicPr>
                <p:cNvPr id="73" name="Ink 72">
                  <a:extLst>
                    <a:ext uri="{FF2B5EF4-FFF2-40B4-BE49-F238E27FC236}">
                      <a16:creationId xmlns:a16="http://schemas.microsoft.com/office/drawing/2014/main" id="{C2AB59BD-F6F9-517B-3580-2F4BD8EF08FC}"/>
                    </a:ext>
                  </a:extLst>
                </p:cNvPr>
                <p:cNvPicPr/>
                <p:nvPr/>
              </p:nvPicPr>
              <p:blipFill>
                <a:blip r:embed="rId58"/>
                <a:stretch>
                  <a:fillRect/>
                </a:stretch>
              </p:blipFill>
              <p:spPr>
                <a:xfrm>
                  <a:off x="10229634" y="6273260"/>
                  <a:ext cx="2430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4" name="Ink 73">
                  <a:extLst>
                    <a:ext uri="{FF2B5EF4-FFF2-40B4-BE49-F238E27FC236}">
                      <a16:creationId xmlns:a16="http://schemas.microsoft.com/office/drawing/2014/main" id="{D8CD550C-B046-59F4-4DF1-0151A46617F0}"/>
                    </a:ext>
                  </a:extLst>
                </p14:cNvPr>
                <p14:cNvContentPartPr/>
                <p14:nvPr/>
              </p14:nvContentPartPr>
              <p14:xfrm>
                <a:off x="10657674" y="6167780"/>
                <a:ext cx="193320" cy="322560"/>
              </p14:xfrm>
            </p:contentPart>
          </mc:Choice>
          <mc:Fallback xmlns="">
            <p:pic>
              <p:nvPicPr>
                <p:cNvPr id="74" name="Ink 73">
                  <a:extLst>
                    <a:ext uri="{FF2B5EF4-FFF2-40B4-BE49-F238E27FC236}">
                      <a16:creationId xmlns:a16="http://schemas.microsoft.com/office/drawing/2014/main" id="{D8CD550C-B046-59F4-4DF1-0151A46617F0}"/>
                    </a:ext>
                  </a:extLst>
                </p:cNvPr>
                <p:cNvPicPr/>
                <p:nvPr/>
              </p:nvPicPr>
              <p:blipFill>
                <a:blip r:embed="rId60"/>
                <a:stretch>
                  <a:fillRect/>
                </a:stretch>
              </p:blipFill>
              <p:spPr>
                <a:xfrm>
                  <a:off x="10649034" y="6158780"/>
                  <a:ext cx="21096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5" name="Ink 74">
                  <a:extLst>
                    <a:ext uri="{FF2B5EF4-FFF2-40B4-BE49-F238E27FC236}">
                      <a16:creationId xmlns:a16="http://schemas.microsoft.com/office/drawing/2014/main" id="{B629A890-D666-4382-502D-48703FB25F4E}"/>
                    </a:ext>
                  </a:extLst>
                </p14:cNvPr>
                <p14:cNvContentPartPr/>
                <p14:nvPr/>
              </p14:nvContentPartPr>
              <p14:xfrm>
                <a:off x="10995714" y="6136100"/>
                <a:ext cx="206280" cy="329760"/>
              </p14:xfrm>
            </p:contentPart>
          </mc:Choice>
          <mc:Fallback xmlns="">
            <p:pic>
              <p:nvPicPr>
                <p:cNvPr id="75" name="Ink 74">
                  <a:extLst>
                    <a:ext uri="{FF2B5EF4-FFF2-40B4-BE49-F238E27FC236}">
                      <a16:creationId xmlns:a16="http://schemas.microsoft.com/office/drawing/2014/main" id="{B629A890-D666-4382-502D-48703FB25F4E}"/>
                    </a:ext>
                  </a:extLst>
                </p:cNvPr>
                <p:cNvPicPr/>
                <p:nvPr/>
              </p:nvPicPr>
              <p:blipFill>
                <a:blip r:embed="rId62"/>
                <a:stretch>
                  <a:fillRect/>
                </a:stretch>
              </p:blipFill>
              <p:spPr>
                <a:xfrm>
                  <a:off x="10987074" y="6127100"/>
                  <a:ext cx="223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6" name="Ink 75">
                  <a:extLst>
                    <a:ext uri="{FF2B5EF4-FFF2-40B4-BE49-F238E27FC236}">
                      <a16:creationId xmlns:a16="http://schemas.microsoft.com/office/drawing/2014/main" id="{3D7CB6EB-6EEE-1AB3-891B-68242890DD6F}"/>
                    </a:ext>
                  </a:extLst>
                </p14:cNvPr>
                <p14:cNvContentPartPr/>
                <p14:nvPr/>
              </p14:nvContentPartPr>
              <p14:xfrm>
                <a:off x="11298474" y="6179300"/>
                <a:ext cx="276840" cy="338400"/>
              </p14:xfrm>
            </p:contentPart>
          </mc:Choice>
          <mc:Fallback xmlns="">
            <p:pic>
              <p:nvPicPr>
                <p:cNvPr id="76" name="Ink 75">
                  <a:extLst>
                    <a:ext uri="{FF2B5EF4-FFF2-40B4-BE49-F238E27FC236}">
                      <a16:creationId xmlns:a16="http://schemas.microsoft.com/office/drawing/2014/main" id="{3D7CB6EB-6EEE-1AB3-891B-68242890DD6F}"/>
                    </a:ext>
                  </a:extLst>
                </p:cNvPr>
                <p:cNvPicPr/>
                <p:nvPr/>
              </p:nvPicPr>
              <p:blipFill>
                <a:blip r:embed="rId64"/>
                <a:stretch>
                  <a:fillRect/>
                </a:stretch>
              </p:blipFill>
              <p:spPr>
                <a:xfrm>
                  <a:off x="11289834" y="6170300"/>
                  <a:ext cx="2944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7" name="Ink 76">
                  <a:extLst>
                    <a:ext uri="{FF2B5EF4-FFF2-40B4-BE49-F238E27FC236}">
                      <a16:creationId xmlns:a16="http://schemas.microsoft.com/office/drawing/2014/main" id="{C2D9EA82-99F1-61F6-7A40-351C779B44AA}"/>
                    </a:ext>
                  </a:extLst>
                </p14:cNvPr>
                <p14:cNvContentPartPr/>
                <p14:nvPr/>
              </p14:nvContentPartPr>
              <p14:xfrm>
                <a:off x="11601594" y="6350300"/>
                <a:ext cx="6120" cy="197280"/>
              </p14:xfrm>
            </p:contentPart>
          </mc:Choice>
          <mc:Fallback xmlns="">
            <p:pic>
              <p:nvPicPr>
                <p:cNvPr id="77" name="Ink 76">
                  <a:extLst>
                    <a:ext uri="{FF2B5EF4-FFF2-40B4-BE49-F238E27FC236}">
                      <a16:creationId xmlns:a16="http://schemas.microsoft.com/office/drawing/2014/main" id="{C2D9EA82-99F1-61F6-7A40-351C779B44AA}"/>
                    </a:ext>
                  </a:extLst>
                </p:cNvPr>
                <p:cNvPicPr/>
                <p:nvPr/>
              </p:nvPicPr>
              <p:blipFill>
                <a:blip r:embed="rId66"/>
                <a:stretch>
                  <a:fillRect/>
                </a:stretch>
              </p:blipFill>
              <p:spPr>
                <a:xfrm>
                  <a:off x="11592594" y="6341300"/>
                  <a:ext cx="237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id="{83718CDB-0404-DF81-77FC-EA51A30822A3}"/>
                    </a:ext>
                  </a:extLst>
                </p14:cNvPr>
                <p14:cNvContentPartPr/>
                <p14:nvPr/>
              </p14:nvContentPartPr>
              <p14:xfrm>
                <a:off x="11639034" y="6075260"/>
                <a:ext cx="360" cy="2520"/>
              </p14:xfrm>
            </p:contentPart>
          </mc:Choice>
          <mc:Fallback xmlns="">
            <p:pic>
              <p:nvPicPr>
                <p:cNvPr id="78" name="Ink 77">
                  <a:extLst>
                    <a:ext uri="{FF2B5EF4-FFF2-40B4-BE49-F238E27FC236}">
                      <a16:creationId xmlns:a16="http://schemas.microsoft.com/office/drawing/2014/main" id="{83718CDB-0404-DF81-77FC-EA51A30822A3}"/>
                    </a:ext>
                  </a:extLst>
                </p:cNvPr>
                <p:cNvPicPr/>
                <p:nvPr/>
              </p:nvPicPr>
              <p:blipFill>
                <a:blip r:embed="rId68"/>
                <a:stretch>
                  <a:fillRect/>
                </a:stretch>
              </p:blipFill>
              <p:spPr>
                <a:xfrm>
                  <a:off x="11630394" y="6066260"/>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id="{90A7437E-9561-5867-5E77-0B8731FB9FCC}"/>
                    </a:ext>
                  </a:extLst>
                </p14:cNvPr>
                <p14:cNvContentPartPr/>
                <p14:nvPr/>
              </p14:nvContentPartPr>
              <p14:xfrm>
                <a:off x="11794914" y="6162740"/>
                <a:ext cx="75960" cy="237240"/>
              </p14:xfrm>
            </p:contentPart>
          </mc:Choice>
          <mc:Fallback xmlns="">
            <p:pic>
              <p:nvPicPr>
                <p:cNvPr id="79" name="Ink 78">
                  <a:extLst>
                    <a:ext uri="{FF2B5EF4-FFF2-40B4-BE49-F238E27FC236}">
                      <a16:creationId xmlns:a16="http://schemas.microsoft.com/office/drawing/2014/main" id="{90A7437E-9561-5867-5E77-0B8731FB9FCC}"/>
                    </a:ext>
                  </a:extLst>
                </p:cNvPr>
                <p:cNvPicPr/>
                <p:nvPr/>
              </p:nvPicPr>
              <p:blipFill>
                <a:blip r:embed="rId70"/>
                <a:stretch>
                  <a:fillRect/>
                </a:stretch>
              </p:blipFill>
              <p:spPr>
                <a:xfrm>
                  <a:off x="11785914" y="6153740"/>
                  <a:ext cx="936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a16="http://schemas.microsoft.com/office/drawing/2014/main" id="{3BE2F58A-16E2-973C-791A-89DBBFCF7ABB}"/>
                    </a:ext>
                  </a:extLst>
                </p14:cNvPr>
                <p14:cNvContentPartPr/>
                <p14:nvPr/>
              </p14:nvContentPartPr>
              <p14:xfrm>
                <a:off x="11958354" y="6270020"/>
                <a:ext cx="131760" cy="230760"/>
              </p14:xfrm>
            </p:contentPart>
          </mc:Choice>
          <mc:Fallback xmlns="">
            <p:pic>
              <p:nvPicPr>
                <p:cNvPr id="80" name="Ink 79">
                  <a:extLst>
                    <a:ext uri="{FF2B5EF4-FFF2-40B4-BE49-F238E27FC236}">
                      <a16:creationId xmlns:a16="http://schemas.microsoft.com/office/drawing/2014/main" id="{3BE2F58A-16E2-973C-791A-89DBBFCF7ABB}"/>
                    </a:ext>
                  </a:extLst>
                </p:cNvPr>
                <p:cNvPicPr/>
                <p:nvPr/>
              </p:nvPicPr>
              <p:blipFill>
                <a:blip r:embed="rId72"/>
                <a:stretch>
                  <a:fillRect/>
                </a:stretch>
              </p:blipFill>
              <p:spPr>
                <a:xfrm>
                  <a:off x="11949714" y="6261380"/>
                  <a:ext cx="149400" cy="248400"/>
                </a:xfrm>
                <a:prstGeom prst="rect">
                  <a:avLst/>
                </a:prstGeom>
              </p:spPr>
            </p:pic>
          </mc:Fallback>
        </mc:AlternateContent>
      </p:grpSp>
    </p:spTree>
    <p:extLst>
      <p:ext uri="{BB962C8B-B14F-4D97-AF65-F5344CB8AC3E}">
        <p14:creationId xmlns:p14="http://schemas.microsoft.com/office/powerpoint/2010/main" val="172604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2000" fill="hold"/>
                                        <p:tgtEl>
                                          <p:spTgt spid="65"/>
                                        </p:tgtEl>
                                        <p:attrNameLst>
                                          <p:attrName>drawProgress</p:attrName>
                                        </p:attrNameLst>
                                      </p:cBhvr>
                                      <p:tavLst>
                                        <p:tav tm="0">
                                          <p:val>
                                            <p:fltVal val="0"/>
                                          </p:val>
                                        </p:tav>
                                        <p:tav tm="100000">
                                          <p:val>
                                            <p:fltVal val="1"/>
                                          </p:val>
                                        </p:tav>
                                      </p:tavLst>
                                    </p:anim>
                                  </p:childTnLst>
                                </p:cTn>
                              </p:par>
                              <p:par>
                                <p:cTn id="18" presetID="63"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p:cTn id="20" dur="2000" fill="hold"/>
                                        <p:tgtEl>
                                          <p:spTgt spid="6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p:cTn id="23" dur="2000" fill="hold"/>
                                        <p:tgtEl>
                                          <p:spTgt spid="71"/>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63" presetClass="entr" presetSubtype="0"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2000" fill="hold"/>
                                        <p:tgtEl>
                                          <p:spTgt spid="46"/>
                                        </p:tgtEl>
                                        <p:attrNameLst>
                                          <p:attrName>drawProgress</p:attrName>
                                        </p:attrNameLst>
                                      </p:cBhvr>
                                      <p:tavLst>
                                        <p:tav tm="0">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63"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2000" fill="hold"/>
                                        <p:tgtEl>
                                          <p:spTgt spid="54"/>
                                        </p:tgtEl>
                                        <p:attrNameLst>
                                          <p:attrName>drawProgress</p:attrName>
                                        </p:attrNameLst>
                                      </p:cBhvr>
                                      <p:tavLst>
                                        <p:tav tm="0">
                                          <p:val>
                                            <p:fltVal val="0"/>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63" presetClass="entr" presetSubtype="0"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p:cTn id="38" dur="2000" fill="hold"/>
                                        <p:tgtEl>
                                          <p:spTgt spid="48"/>
                                        </p:tgtEl>
                                        <p:attrNameLst>
                                          <p:attrName>drawProgress</p:attrName>
                                        </p:attrNameLst>
                                      </p:cBhvr>
                                      <p:tavLst>
                                        <p:tav tm="0">
                                          <p:val>
                                            <p:fltVal val="0"/>
                                          </p:val>
                                        </p:tav>
                                        <p:tav tm="100000">
                                          <p:val>
                                            <p:fltVal val="1"/>
                                          </p:val>
                                        </p:tav>
                                      </p:tavLst>
                                    </p:anim>
                                  </p:childTnLst>
                                </p:cTn>
                              </p:par>
                            </p:childTnLst>
                          </p:cTn>
                        </p:par>
                      </p:childTnLst>
                    </p:cTn>
                  </p:par>
                  <p:par>
                    <p:cTn id="39" fill="hold">
                      <p:stCondLst>
                        <p:cond delay="indefinite"/>
                      </p:stCondLst>
                      <p:childTnLst>
                        <p:par>
                          <p:cTn id="40" fill="hold">
                            <p:stCondLst>
                              <p:cond delay="0"/>
                            </p:stCondLst>
                            <p:childTnLst>
                              <p:par>
                                <p:cTn id="41" presetID="63" presetClass="entr" presetSubtype="0"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29" name="Group 28">
            <a:extLst>
              <a:ext uri="{FF2B5EF4-FFF2-40B4-BE49-F238E27FC236}">
                <a16:creationId xmlns:a16="http://schemas.microsoft.com/office/drawing/2014/main" id="{F6DE0F24-25F9-0814-61A8-CAE498114C2A}"/>
              </a:ext>
            </a:extLst>
          </p:cNvPr>
          <p:cNvGrpSpPr/>
          <p:nvPr/>
        </p:nvGrpSpPr>
        <p:grpSpPr>
          <a:xfrm>
            <a:off x="5493114" y="2540780"/>
            <a:ext cx="3984480" cy="2887920"/>
            <a:chOff x="5493114" y="2540780"/>
            <a:chExt cx="3984480" cy="2887920"/>
          </a:xfrm>
        </p:grpSpPr>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0"/>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22"/>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24"/>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26"/>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28"/>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3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3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72818223-2BA8-D256-BE31-738787894D6A}"/>
                    </a:ext>
                  </a:extLst>
                </p14:cNvPr>
                <p14:cNvContentPartPr/>
                <p14:nvPr/>
              </p14:nvContentPartPr>
              <p14:xfrm>
                <a:off x="8066394" y="3092300"/>
                <a:ext cx="612000" cy="1261440"/>
              </p14:xfrm>
            </p:contentPart>
          </mc:Choice>
          <mc:Fallback xmlns="">
            <p:pic>
              <p:nvPicPr>
                <p:cNvPr id="28" name="Ink 27">
                  <a:extLst>
                    <a:ext uri="{FF2B5EF4-FFF2-40B4-BE49-F238E27FC236}">
                      <a16:creationId xmlns:a16="http://schemas.microsoft.com/office/drawing/2014/main" id="{72818223-2BA8-D256-BE31-738787894D6A}"/>
                    </a:ext>
                  </a:extLst>
                </p:cNvPr>
                <p:cNvPicPr/>
                <p:nvPr/>
              </p:nvPicPr>
              <p:blipFill>
                <a:blip r:embed="rId34"/>
                <a:stretch>
                  <a:fillRect/>
                </a:stretch>
              </p:blipFill>
              <p:spPr>
                <a:xfrm>
                  <a:off x="8057754" y="3083300"/>
                  <a:ext cx="629640" cy="127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10808EDB-43C6-2F98-D090-D991AE96FAC9}"/>
                  </a:ext>
                </a:extLst>
              </p14:cNvPr>
              <p14:cNvContentPartPr/>
              <p14:nvPr/>
            </p14:nvContentPartPr>
            <p14:xfrm>
              <a:off x="7921658" y="2345191"/>
              <a:ext cx="50760" cy="785160"/>
            </p14:xfrm>
          </p:contentPart>
        </mc:Choice>
        <mc:Fallback xmlns="">
          <p:pic>
            <p:nvPicPr>
              <p:cNvPr id="58" name="Ink 57">
                <a:extLst>
                  <a:ext uri="{FF2B5EF4-FFF2-40B4-BE49-F238E27FC236}">
                    <a16:creationId xmlns:a16="http://schemas.microsoft.com/office/drawing/2014/main" id="{10808EDB-43C6-2F98-D090-D991AE96FAC9}"/>
                  </a:ext>
                </a:extLst>
              </p:cNvPr>
              <p:cNvPicPr/>
              <p:nvPr/>
            </p:nvPicPr>
            <p:blipFill>
              <a:blip r:embed="rId36"/>
              <a:stretch>
                <a:fillRect/>
              </a:stretch>
            </p:blipFill>
            <p:spPr>
              <a:xfrm>
                <a:off x="7913018" y="2336191"/>
                <a:ext cx="68400" cy="802800"/>
              </a:xfrm>
              <a:prstGeom prst="rect">
                <a:avLst/>
              </a:prstGeom>
            </p:spPr>
          </p:pic>
        </mc:Fallback>
      </mc:AlternateContent>
      <p:grpSp>
        <p:nvGrpSpPr>
          <p:cNvPr id="61" name="Group 60">
            <a:extLst>
              <a:ext uri="{FF2B5EF4-FFF2-40B4-BE49-F238E27FC236}">
                <a16:creationId xmlns:a16="http://schemas.microsoft.com/office/drawing/2014/main" id="{197FF218-7930-345B-F515-507E8CA699D3}"/>
              </a:ext>
            </a:extLst>
          </p:cNvPr>
          <p:cNvGrpSpPr/>
          <p:nvPr/>
        </p:nvGrpSpPr>
        <p:grpSpPr>
          <a:xfrm>
            <a:off x="9665113" y="5181033"/>
            <a:ext cx="417240" cy="437760"/>
            <a:chOff x="9665113" y="5181033"/>
            <a:chExt cx="417240" cy="437760"/>
          </a:xfrm>
        </p:grpSpPr>
        <mc:AlternateContent xmlns:mc="http://schemas.openxmlformats.org/markup-compatibility/2006" xmlns:p14="http://schemas.microsoft.com/office/powerpoint/2010/main">
          <mc:Choice Requires="p14">
            <p:contentPart p14:bwMode="auto" r:id="rId37">
              <p14:nvContentPartPr>
                <p14:cNvPr id="59" name="Ink 58">
                  <a:extLst>
                    <a:ext uri="{FF2B5EF4-FFF2-40B4-BE49-F238E27FC236}">
                      <a16:creationId xmlns:a16="http://schemas.microsoft.com/office/drawing/2014/main" id="{B40EEF0B-BA4A-0041-0D9A-1E944F1CB697}"/>
                    </a:ext>
                  </a:extLst>
                </p14:cNvPr>
                <p14:cNvContentPartPr/>
                <p14:nvPr/>
              </p14:nvContentPartPr>
              <p14:xfrm>
                <a:off x="9665113" y="5181033"/>
                <a:ext cx="325080" cy="255240"/>
              </p14:xfrm>
            </p:contentPart>
          </mc:Choice>
          <mc:Fallback xmlns="">
            <p:pic>
              <p:nvPicPr>
                <p:cNvPr id="59" name="Ink 58">
                  <a:extLst>
                    <a:ext uri="{FF2B5EF4-FFF2-40B4-BE49-F238E27FC236}">
                      <a16:creationId xmlns:a16="http://schemas.microsoft.com/office/drawing/2014/main" id="{B40EEF0B-BA4A-0041-0D9A-1E944F1CB697}"/>
                    </a:ext>
                  </a:extLst>
                </p:cNvPr>
                <p:cNvPicPr/>
                <p:nvPr/>
              </p:nvPicPr>
              <p:blipFill>
                <a:blip r:embed="rId38"/>
                <a:stretch>
                  <a:fillRect/>
                </a:stretch>
              </p:blipFill>
              <p:spPr>
                <a:xfrm>
                  <a:off x="9656473" y="5172393"/>
                  <a:ext cx="3427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0" name="Ink 59">
                  <a:extLst>
                    <a:ext uri="{FF2B5EF4-FFF2-40B4-BE49-F238E27FC236}">
                      <a16:creationId xmlns:a16="http://schemas.microsoft.com/office/drawing/2014/main" id="{E7DE1B1B-4571-CB56-2945-CDD1F0627F94}"/>
                    </a:ext>
                  </a:extLst>
                </p14:cNvPr>
                <p14:cNvContentPartPr/>
                <p14:nvPr/>
              </p14:nvContentPartPr>
              <p14:xfrm>
                <a:off x="10076953" y="5386593"/>
                <a:ext cx="5400" cy="232200"/>
              </p14:xfrm>
            </p:contentPart>
          </mc:Choice>
          <mc:Fallback xmlns="">
            <p:pic>
              <p:nvPicPr>
                <p:cNvPr id="60" name="Ink 59">
                  <a:extLst>
                    <a:ext uri="{FF2B5EF4-FFF2-40B4-BE49-F238E27FC236}">
                      <a16:creationId xmlns:a16="http://schemas.microsoft.com/office/drawing/2014/main" id="{E7DE1B1B-4571-CB56-2945-CDD1F0627F94}"/>
                    </a:ext>
                  </a:extLst>
                </p:cNvPr>
                <p:cNvPicPr/>
                <p:nvPr/>
              </p:nvPicPr>
              <p:blipFill>
                <a:blip r:embed="rId40"/>
                <a:stretch>
                  <a:fillRect/>
                </a:stretch>
              </p:blipFill>
              <p:spPr>
                <a:xfrm>
                  <a:off x="10067953" y="5377953"/>
                  <a:ext cx="23040" cy="24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D695BE7C-07BC-E18D-8248-DF09414A3207}"/>
                  </a:ext>
                </a:extLst>
              </p14:cNvPr>
              <p14:cNvContentPartPr/>
              <p14:nvPr/>
            </p14:nvContentPartPr>
            <p14:xfrm>
              <a:off x="9456338" y="5158231"/>
              <a:ext cx="18720" cy="223200"/>
            </p14:xfrm>
          </p:contentPart>
        </mc:Choice>
        <mc:Fallback xmlns="">
          <p:pic>
            <p:nvPicPr>
              <p:cNvPr id="62" name="Ink 61">
                <a:extLst>
                  <a:ext uri="{FF2B5EF4-FFF2-40B4-BE49-F238E27FC236}">
                    <a16:creationId xmlns:a16="http://schemas.microsoft.com/office/drawing/2014/main" id="{D695BE7C-07BC-E18D-8248-DF09414A3207}"/>
                  </a:ext>
                </a:extLst>
              </p:cNvPr>
              <p:cNvPicPr/>
              <p:nvPr/>
            </p:nvPicPr>
            <p:blipFill>
              <a:blip r:embed="rId42"/>
              <a:stretch>
                <a:fillRect/>
              </a:stretch>
            </p:blipFill>
            <p:spPr>
              <a:xfrm>
                <a:off x="9447338" y="5149591"/>
                <a:ext cx="36360" cy="240840"/>
              </a:xfrm>
              <a:prstGeom prst="rect">
                <a:avLst/>
              </a:prstGeom>
            </p:spPr>
          </p:pic>
        </mc:Fallback>
      </mc:AlternateContent>
      <p:grpSp>
        <p:nvGrpSpPr>
          <p:cNvPr id="69" name="Group 68">
            <a:extLst>
              <a:ext uri="{FF2B5EF4-FFF2-40B4-BE49-F238E27FC236}">
                <a16:creationId xmlns:a16="http://schemas.microsoft.com/office/drawing/2014/main" id="{8CC954DA-BADB-B4ED-75CE-FF2524843B0E}"/>
              </a:ext>
            </a:extLst>
          </p:cNvPr>
          <p:cNvGrpSpPr/>
          <p:nvPr/>
        </p:nvGrpSpPr>
        <p:grpSpPr>
          <a:xfrm>
            <a:off x="459938" y="5923951"/>
            <a:ext cx="1436760" cy="892440"/>
            <a:chOff x="459938" y="5923951"/>
            <a:chExt cx="1436760" cy="892440"/>
          </a:xfrm>
        </p:grpSpPr>
        <mc:AlternateContent xmlns:mc="http://schemas.openxmlformats.org/markup-compatibility/2006" xmlns:p14="http://schemas.microsoft.com/office/powerpoint/2010/main">
          <mc:Choice Requires="p14">
            <p:contentPart p14:bwMode="auto" r:id="rId43">
              <p14:nvContentPartPr>
                <p14:cNvPr id="63" name="Ink 62">
                  <a:extLst>
                    <a:ext uri="{FF2B5EF4-FFF2-40B4-BE49-F238E27FC236}">
                      <a16:creationId xmlns:a16="http://schemas.microsoft.com/office/drawing/2014/main" id="{A91708BF-B587-020C-D76B-6D1DC3C4BF55}"/>
                    </a:ext>
                  </a:extLst>
                </p14:cNvPr>
                <p14:cNvContentPartPr/>
                <p14:nvPr/>
              </p14:nvContentPartPr>
              <p14:xfrm>
                <a:off x="459938" y="5923951"/>
                <a:ext cx="420480" cy="494640"/>
              </p14:xfrm>
            </p:contentPart>
          </mc:Choice>
          <mc:Fallback xmlns="">
            <p:pic>
              <p:nvPicPr>
                <p:cNvPr id="63" name="Ink 62">
                  <a:extLst>
                    <a:ext uri="{FF2B5EF4-FFF2-40B4-BE49-F238E27FC236}">
                      <a16:creationId xmlns:a16="http://schemas.microsoft.com/office/drawing/2014/main" id="{A91708BF-B587-020C-D76B-6D1DC3C4BF55}"/>
                    </a:ext>
                  </a:extLst>
                </p:cNvPr>
                <p:cNvPicPr/>
                <p:nvPr/>
              </p:nvPicPr>
              <p:blipFill>
                <a:blip r:embed="rId44"/>
                <a:stretch>
                  <a:fillRect/>
                </a:stretch>
              </p:blipFill>
              <p:spPr>
                <a:xfrm>
                  <a:off x="451298" y="5914951"/>
                  <a:ext cx="43812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4" name="Ink 63">
                  <a:extLst>
                    <a:ext uri="{FF2B5EF4-FFF2-40B4-BE49-F238E27FC236}">
                      <a16:creationId xmlns:a16="http://schemas.microsoft.com/office/drawing/2014/main" id="{68089540-AACA-B43D-DA84-4DF3DAAA8D7E}"/>
                    </a:ext>
                  </a:extLst>
                </p14:cNvPr>
                <p14:cNvContentPartPr/>
                <p14:nvPr/>
              </p14:nvContentPartPr>
              <p14:xfrm>
                <a:off x="711578" y="6012871"/>
                <a:ext cx="336960" cy="753120"/>
              </p14:xfrm>
            </p:contentPart>
          </mc:Choice>
          <mc:Fallback xmlns="">
            <p:pic>
              <p:nvPicPr>
                <p:cNvPr id="64" name="Ink 63">
                  <a:extLst>
                    <a:ext uri="{FF2B5EF4-FFF2-40B4-BE49-F238E27FC236}">
                      <a16:creationId xmlns:a16="http://schemas.microsoft.com/office/drawing/2014/main" id="{68089540-AACA-B43D-DA84-4DF3DAAA8D7E}"/>
                    </a:ext>
                  </a:extLst>
                </p:cNvPr>
                <p:cNvPicPr/>
                <p:nvPr/>
              </p:nvPicPr>
              <p:blipFill>
                <a:blip r:embed="rId46"/>
                <a:stretch>
                  <a:fillRect/>
                </a:stretch>
              </p:blipFill>
              <p:spPr>
                <a:xfrm>
                  <a:off x="702938" y="6004231"/>
                  <a:ext cx="354600" cy="770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6" name="Ink 65">
                  <a:extLst>
                    <a:ext uri="{FF2B5EF4-FFF2-40B4-BE49-F238E27FC236}">
                      <a16:creationId xmlns:a16="http://schemas.microsoft.com/office/drawing/2014/main" id="{FB43F1DA-B3A9-6DF3-4AFA-0C3FF0F55F6E}"/>
                    </a:ext>
                  </a:extLst>
                </p14:cNvPr>
                <p14:cNvContentPartPr/>
                <p14:nvPr/>
              </p14:nvContentPartPr>
              <p14:xfrm>
                <a:off x="932618" y="6512191"/>
                <a:ext cx="362520" cy="304200"/>
              </p14:xfrm>
            </p:contentPart>
          </mc:Choice>
          <mc:Fallback xmlns="">
            <p:pic>
              <p:nvPicPr>
                <p:cNvPr id="66" name="Ink 65">
                  <a:extLst>
                    <a:ext uri="{FF2B5EF4-FFF2-40B4-BE49-F238E27FC236}">
                      <a16:creationId xmlns:a16="http://schemas.microsoft.com/office/drawing/2014/main" id="{FB43F1DA-B3A9-6DF3-4AFA-0C3FF0F55F6E}"/>
                    </a:ext>
                  </a:extLst>
                </p:cNvPr>
                <p:cNvPicPr/>
                <p:nvPr/>
              </p:nvPicPr>
              <p:blipFill>
                <a:blip r:embed="rId48"/>
                <a:stretch>
                  <a:fillRect/>
                </a:stretch>
              </p:blipFill>
              <p:spPr>
                <a:xfrm>
                  <a:off x="923618" y="6503551"/>
                  <a:ext cx="3801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7" name="Ink 66">
                  <a:extLst>
                    <a:ext uri="{FF2B5EF4-FFF2-40B4-BE49-F238E27FC236}">
                      <a16:creationId xmlns:a16="http://schemas.microsoft.com/office/drawing/2014/main" id="{0DB4310C-1D36-E9A1-968D-76B16545B618}"/>
                    </a:ext>
                  </a:extLst>
                </p14:cNvPr>
                <p14:cNvContentPartPr/>
                <p14:nvPr/>
              </p14:nvContentPartPr>
              <p14:xfrm>
                <a:off x="1491338" y="6524791"/>
                <a:ext cx="405360" cy="225360"/>
              </p14:xfrm>
            </p:contentPart>
          </mc:Choice>
          <mc:Fallback xmlns="">
            <p:pic>
              <p:nvPicPr>
                <p:cNvPr id="67" name="Ink 66">
                  <a:extLst>
                    <a:ext uri="{FF2B5EF4-FFF2-40B4-BE49-F238E27FC236}">
                      <a16:creationId xmlns:a16="http://schemas.microsoft.com/office/drawing/2014/main" id="{0DB4310C-1D36-E9A1-968D-76B16545B618}"/>
                    </a:ext>
                  </a:extLst>
                </p:cNvPr>
                <p:cNvPicPr/>
                <p:nvPr/>
              </p:nvPicPr>
              <p:blipFill>
                <a:blip r:embed="rId50"/>
                <a:stretch>
                  <a:fillRect/>
                </a:stretch>
              </p:blipFill>
              <p:spPr>
                <a:xfrm>
                  <a:off x="1482338" y="6516151"/>
                  <a:ext cx="423000" cy="24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84" name="Ink 83">
                <a:extLst>
                  <a:ext uri="{FF2B5EF4-FFF2-40B4-BE49-F238E27FC236}">
                    <a16:creationId xmlns:a16="http://schemas.microsoft.com/office/drawing/2014/main" id="{9BFDA993-55FC-6ED8-DD12-B7A070F96E42}"/>
                  </a:ext>
                </a:extLst>
              </p14:cNvPr>
              <p14:cNvContentPartPr/>
              <p14:nvPr/>
            </p14:nvContentPartPr>
            <p14:xfrm>
              <a:off x="2150858" y="6595351"/>
              <a:ext cx="199800" cy="240120"/>
            </p14:xfrm>
          </p:contentPart>
        </mc:Choice>
        <mc:Fallback xmlns="">
          <p:pic>
            <p:nvPicPr>
              <p:cNvPr id="84" name="Ink 83">
                <a:extLst>
                  <a:ext uri="{FF2B5EF4-FFF2-40B4-BE49-F238E27FC236}">
                    <a16:creationId xmlns:a16="http://schemas.microsoft.com/office/drawing/2014/main" id="{9BFDA993-55FC-6ED8-DD12-B7A070F96E42}"/>
                  </a:ext>
                </a:extLst>
              </p:cNvPr>
              <p:cNvPicPr/>
              <p:nvPr/>
            </p:nvPicPr>
            <p:blipFill>
              <a:blip r:embed="rId52"/>
              <a:stretch>
                <a:fillRect/>
              </a:stretch>
            </p:blipFill>
            <p:spPr>
              <a:xfrm>
                <a:off x="2142218" y="6586711"/>
                <a:ext cx="2174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5" name="Ink 84">
                <a:extLst>
                  <a:ext uri="{FF2B5EF4-FFF2-40B4-BE49-F238E27FC236}">
                    <a16:creationId xmlns:a16="http://schemas.microsoft.com/office/drawing/2014/main" id="{60B11E83-A579-C6D1-61C8-9D85DEADD489}"/>
                  </a:ext>
                </a:extLst>
              </p14:cNvPr>
              <p14:cNvContentPartPr/>
              <p14:nvPr/>
            </p14:nvContentPartPr>
            <p14:xfrm>
              <a:off x="2298200" y="6031380"/>
              <a:ext cx="801000" cy="303120"/>
            </p14:xfrm>
          </p:contentPart>
        </mc:Choice>
        <mc:Fallback xmlns="">
          <p:pic>
            <p:nvPicPr>
              <p:cNvPr id="85" name="Ink 84">
                <a:extLst>
                  <a:ext uri="{FF2B5EF4-FFF2-40B4-BE49-F238E27FC236}">
                    <a16:creationId xmlns:a16="http://schemas.microsoft.com/office/drawing/2014/main" id="{60B11E83-A579-C6D1-61C8-9D85DEADD489}"/>
                  </a:ext>
                </a:extLst>
              </p:cNvPr>
              <p:cNvPicPr/>
              <p:nvPr/>
            </p:nvPicPr>
            <p:blipFill>
              <a:blip r:embed="rId54"/>
              <a:stretch>
                <a:fillRect/>
              </a:stretch>
            </p:blipFill>
            <p:spPr>
              <a:xfrm>
                <a:off x="2289560" y="6022380"/>
                <a:ext cx="8186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6" name="Ink 85">
                <a:extLst>
                  <a:ext uri="{FF2B5EF4-FFF2-40B4-BE49-F238E27FC236}">
                    <a16:creationId xmlns:a16="http://schemas.microsoft.com/office/drawing/2014/main" id="{0E039F09-D6AB-DE7E-23E5-B0DE098F813E}"/>
                  </a:ext>
                </a:extLst>
              </p14:cNvPr>
              <p14:cNvContentPartPr/>
              <p14:nvPr/>
            </p14:nvContentPartPr>
            <p14:xfrm>
              <a:off x="1945760" y="5605860"/>
              <a:ext cx="272880" cy="410760"/>
            </p14:xfrm>
          </p:contentPart>
        </mc:Choice>
        <mc:Fallback xmlns="">
          <p:pic>
            <p:nvPicPr>
              <p:cNvPr id="86" name="Ink 85">
                <a:extLst>
                  <a:ext uri="{FF2B5EF4-FFF2-40B4-BE49-F238E27FC236}">
                    <a16:creationId xmlns:a16="http://schemas.microsoft.com/office/drawing/2014/main" id="{0E039F09-D6AB-DE7E-23E5-B0DE098F813E}"/>
                  </a:ext>
                </a:extLst>
              </p:cNvPr>
              <p:cNvPicPr/>
              <p:nvPr/>
            </p:nvPicPr>
            <p:blipFill>
              <a:blip r:embed="rId56"/>
              <a:stretch>
                <a:fillRect/>
              </a:stretch>
            </p:blipFill>
            <p:spPr>
              <a:xfrm>
                <a:off x="1936760" y="5597220"/>
                <a:ext cx="2905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7" name="Ink 86">
                <a:extLst>
                  <a:ext uri="{FF2B5EF4-FFF2-40B4-BE49-F238E27FC236}">
                    <a16:creationId xmlns:a16="http://schemas.microsoft.com/office/drawing/2014/main" id="{0EE7C2C3-7796-BA90-1CA9-B7222C3D6C73}"/>
                  </a:ext>
                </a:extLst>
              </p14:cNvPr>
              <p14:cNvContentPartPr/>
              <p14:nvPr/>
            </p14:nvContentPartPr>
            <p14:xfrm>
              <a:off x="2365880" y="5496780"/>
              <a:ext cx="338760" cy="352800"/>
            </p14:xfrm>
          </p:contentPart>
        </mc:Choice>
        <mc:Fallback xmlns="">
          <p:pic>
            <p:nvPicPr>
              <p:cNvPr id="87" name="Ink 86">
                <a:extLst>
                  <a:ext uri="{FF2B5EF4-FFF2-40B4-BE49-F238E27FC236}">
                    <a16:creationId xmlns:a16="http://schemas.microsoft.com/office/drawing/2014/main" id="{0EE7C2C3-7796-BA90-1CA9-B7222C3D6C73}"/>
                  </a:ext>
                </a:extLst>
              </p:cNvPr>
              <p:cNvPicPr/>
              <p:nvPr/>
            </p:nvPicPr>
            <p:blipFill>
              <a:blip r:embed="rId58"/>
              <a:stretch>
                <a:fillRect/>
              </a:stretch>
            </p:blipFill>
            <p:spPr>
              <a:xfrm>
                <a:off x="2357240" y="5488140"/>
                <a:ext cx="3564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8" name="Ink 87">
                <a:extLst>
                  <a:ext uri="{FF2B5EF4-FFF2-40B4-BE49-F238E27FC236}">
                    <a16:creationId xmlns:a16="http://schemas.microsoft.com/office/drawing/2014/main" id="{C373D3E0-573B-F5CF-9F8B-83DD933AD844}"/>
                  </a:ext>
                </a:extLst>
              </p14:cNvPr>
              <p14:cNvContentPartPr/>
              <p14:nvPr/>
            </p14:nvContentPartPr>
            <p14:xfrm>
              <a:off x="2823440" y="5421900"/>
              <a:ext cx="7920" cy="325080"/>
            </p14:xfrm>
          </p:contentPart>
        </mc:Choice>
        <mc:Fallback xmlns="">
          <p:pic>
            <p:nvPicPr>
              <p:cNvPr id="88" name="Ink 87">
                <a:extLst>
                  <a:ext uri="{FF2B5EF4-FFF2-40B4-BE49-F238E27FC236}">
                    <a16:creationId xmlns:a16="http://schemas.microsoft.com/office/drawing/2014/main" id="{C373D3E0-573B-F5CF-9F8B-83DD933AD844}"/>
                  </a:ext>
                </a:extLst>
              </p:cNvPr>
              <p:cNvPicPr/>
              <p:nvPr/>
            </p:nvPicPr>
            <p:blipFill>
              <a:blip r:embed="rId60"/>
              <a:stretch>
                <a:fillRect/>
              </a:stretch>
            </p:blipFill>
            <p:spPr>
              <a:xfrm>
                <a:off x="2814800" y="5412900"/>
                <a:ext cx="255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9" name="Ink 88">
                <a:extLst>
                  <a:ext uri="{FF2B5EF4-FFF2-40B4-BE49-F238E27FC236}">
                    <a16:creationId xmlns:a16="http://schemas.microsoft.com/office/drawing/2014/main" id="{24E51073-6579-DD51-011E-E8FCA5636C98}"/>
                  </a:ext>
                </a:extLst>
              </p14:cNvPr>
              <p14:cNvContentPartPr/>
              <p14:nvPr/>
            </p14:nvContentPartPr>
            <p14:xfrm>
              <a:off x="2793200" y="5447460"/>
              <a:ext cx="291240" cy="28440"/>
            </p14:xfrm>
          </p:contentPart>
        </mc:Choice>
        <mc:Fallback xmlns="">
          <p:pic>
            <p:nvPicPr>
              <p:cNvPr id="89" name="Ink 88">
                <a:extLst>
                  <a:ext uri="{FF2B5EF4-FFF2-40B4-BE49-F238E27FC236}">
                    <a16:creationId xmlns:a16="http://schemas.microsoft.com/office/drawing/2014/main" id="{24E51073-6579-DD51-011E-E8FCA5636C98}"/>
                  </a:ext>
                </a:extLst>
              </p:cNvPr>
              <p:cNvPicPr/>
              <p:nvPr/>
            </p:nvPicPr>
            <p:blipFill>
              <a:blip r:embed="rId62"/>
              <a:stretch>
                <a:fillRect/>
              </a:stretch>
            </p:blipFill>
            <p:spPr>
              <a:xfrm>
                <a:off x="2784560" y="5438460"/>
                <a:ext cx="308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0" name="Ink 89">
                <a:extLst>
                  <a:ext uri="{FF2B5EF4-FFF2-40B4-BE49-F238E27FC236}">
                    <a16:creationId xmlns:a16="http://schemas.microsoft.com/office/drawing/2014/main" id="{429CD6F5-AA6C-3194-7B2E-C83BC4306EF7}"/>
                  </a:ext>
                </a:extLst>
              </p14:cNvPr>
              <p14:cNvContentPartPr/>
              <p14:nvPr/>
            </p14:nvContentPartPr>
            <p14:xfrm>
              <a:off x="2751800" y="5638620"/>
              <a:ext cx="439920" cy="138960"/>
            </p14:xfrm>
          </p:contentPart>
        </mc:Choice>
        <mc:Fallback xmlns="">
          <p:pic>
            <p:nvPicPr>
              <p:cNvPr id="90" name="Ink 89">
                <a:extLst>
                  <a:ext uri="{FF2B5EF4-FFF2-40B4-BE49-F238E27FC236}">
                    <a16:creationId xmlns:a16="http://schemas.microsoft.com/office/drawing/2014/main" id="{429CD6F5-AA6C-3194-7B2E-C83BC4306EF7}"/>
                  </a:ext>
                </a:extLst>
              </p:cNvPr>
              <p:cNvPicPr/>
              <p:nvPr/>
            </p:nvPicPr>
            <p:blipFill>
              <a:blip r:embed="rId64"/>
              <a:stretch>
                <a:fillRect/>
              </a:stretch>
            </p:blipFill>
            <p:spPr>
              <a:xfrm>
                <a:off x="2743160" y="5629980"/>
                <a:ext cx="457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1" name="Ink 90">
                <a:extLst>
                  <a:ext uri="{FF2B5EF4-FFF2-40B4-BE49-F238E27FC236}">
                    <a16:creationId xmlns:a16="http://schemas.microsoft.com/office/drawing/2014/main" id="{81877C47-F731-012C-67E7-7259D7A8610A}"/>
                  </a:ext>
                </a:extLst>
              </p14:cNvPr>
              <p14:cNvContentPartPr/>
              <p14:nvPr/>
            </p14:nvContentPartPr>
            <p14:xfrm>
              <a:off x="2774480" y="5839140"/>
              <a:ext cx="356040" cy="20520"/>
            </p14:xfrm>
          </p:contentPart>
        </mc:Choice>
        <mc:Fallback xmlns="">
          <p:pic>
            <p:nvPicPr>
              <p:cNvPr id="91" name="Ink 90">
                <a:extLst>
                  <a:ext uri="{FF2B5EF4-FFF2-40B4-BE49-F238E27FC236}">
                    <a16:creationId xmlns:a16="http://schemas.microsoft.com/office/drawing/2014/main" id="{81877C47-F731-012C-67E7-7259D7A8610A}"/>
                  </a:ext>
                </a:extLst>
              </p:cNvPr>
              <p:cNvPicPr/>
              <p:nvPr/>
            </p:nvPicPr>
            <p:blipFill>
              <a:blip r:embed="rId66"/>
              <a:stretch>
                <a:fillRect/>
              </a:stretch>
            </p:blipFill>
            <p:spPr>
              <a:xfrm>
                <a:off x="2765840" y="5830500"/>
                <a:ext cx="3736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2" name="Ink 91">
                <a:extLst>
                  <a:ext uri="{FF2B5EF4-FFF2-40B4-BE49-F238E27FC236}">
                    <a16:creationId xmlns:a16="http://schemas.microsoft.com/office/drawing/2014/main" id="{5BCE61A1-9B8A-E1DE-80FD-F7752917BE62}"/>
                  </a:ext>
                </a:extLst>
              </p14:cNvPr>
              <p14:cNvContentPartPr/>
              <p14:nvPr/>
            </p14:nvContentPartPr>
            <p14:xfrm>
              <a:off x="3322400" y="5707380"/>
              <a:ext cx="310680" cy="241560"/>
            </p14:xfrm>
          </p:contentPart>
        </mc:Choice>
        <mc:Fallback xmlns="">
          <p:pic>
            <p:nvPicPr>
              <p:cNvPr id="92" name="Ink 91">
                <a:extLst>
                  <a:ext uri="{FF2B5EF4-FFF2-40B4-BE49-F238E27FC236}">
                    <a16:creationId xmlns:a16="http://schemas.microsoft.com/office/drawing/2014/main" id="{5BCE61A1-9B8A-E1DE-80FD-F7752917BE62}"/>
                  </a:ext>
                </a:extLst>
              </p:cNvPr>
              <p:cNvPicPr/>
              <p:nvPr/>
            </p:nvPicPr>
            <p:blipFill>
              <a:blip r:embed="rId68"/>
              <a:stretch>
                <a:fillRect/>
              </a:stretch>
            </p:blipFill>
            <p:spPr>
              <a:xfrm>
                <a:off x="3313760" y="5698380"/>
                <a:ext cx="328320" cy="259200"/>
              </a:xfrm>
              <a:prstGeom prst="rect">
                <a:avLst/>
              </a:prstGeom>
            </p:spPr>
          </p:pic>
        </mc:Fallback>
      </mc:AlternateContent>
      <p:grpSp>
        <p:nvGrpSpPr>
          <p:cNvPr id="102" name="Group 101">
            <a:extLst>
              <a:ext uri="{FF2B5EF4-FFF2-40B4-BE49-F238E27FC236}">
                <a16:creationId xmlns:a16="http://schemas.microsoft.com/office/drawing/2014/main" id="{8EADE656-7CE0-3F45-4604-BF1E777E3699}"/>
              </a:ext>
            </a:extLst>
          </p:cNvPr>
          <p:cNvGrpSpPr/>
          <p:nvPr/>
        </p:nvGrpSpPr>
        <p:grpSpPr>
          <a:xfrm>
            <a:off x="3535058" y="5263140"/>
            <a:ext cx="4611600" cy="1575211"/>
            <a:chOff x="3535058" y="5263140"/>
            <a:chExt cx="4611600" cy="1575211"/>
          </a:xfrm>
        </p:grpSpPr>
        <mc:AlternateContent xmlns:mc="http://schemas.openxmlformats.org/markup-compatibility/2006" xmlns:p14="http://schemas.microsoft.com/office/powerpoint/2010/main">
          <mc:Choice Requires="p14">
            <p:contentPart p14:bwMode="auto" r:id="rId69">
              <p14:nvContentPartPr>
                <p14:cNvPr id="76" name="Ink 75">
                  <a:extLst>
                    <a:ext uri="{FF2B5EF4-FFF2-40B4-BE49-F238E27FC236}">
                      <a16:creationId xmlns:a16="http://schemas.microsoft.com/office/drawing/2014/main" id="{80609183-3A22-E1FF-9DAD-C6C4A922A12E}"/>
                    </a:ext>
                  </a:extLst>
                </p14:cNvPr>
                <p14:cNvContentPartPr/>
                <p14:nvPr/>
              </p14:nvContentPartPr>
              <p14:xfrm>
                <a:off x="6361058" y="6083431"/>
                <a:ext cx="426240" cy="307440"/>
              </p14:xfrm>
            </p:contentPart>
          </mc:Choice>
          <mc:Fallback xmlns="">
            <p:pic>
              <p:nvPicPr>
                <p:cNvPr id="76" name="Ink 75">
                  <a:extLst>
                    <a:ext uri="{FF2B5EF4-FFF2-40B4-BE49-F238E27FC236}">
                      <a16:creationId xmlns:a16="http://schemas.microsoft.com/office/drawing/2014/main" id="{80609183-3A22-E1FF-9DAD-C6C4A922A12E}"/>
                    </a:ext>
                  </a:extLst>
                </p:cNvPr>
                <p:cNvPicPr/>
                <p:nvPr/>
              </p:nvPicPr>
              <p:blipFill>
                <a:blip r:embed="rId70"/>
                <a:stretch>
                  <a:fillRect/>
                </a:stretch>
              </p:blipFill>
              <p:spPr>
                <a:xfrm>
                  <a:off x="6352418" y="6074791"/>
                  <a:ext cx="4438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Ink 76">
                  <a:extLst>
                    <a:ext uri="{FF2B5EF4-FFF2-40B4-BE49-F238E27FC236}">
                      <a16:creationId xmlns:a16="http://schemas.microsoft.com/office/drawing/2014/main" id="{B5681A71-B8DD-6709-1213-56D50EA48DFF}"/>
                    </a:ext>
                  </a:extLst>
                </p14:cNvPr>
                <p14:cNvContentPartPr/>
                <p14:nvPr/>
              </p14:nvContentPartPr>
              <p14:xfrm>
                <a:off x="6596858" y="6017551"/>
                <a:ext cx="344160" cy="668520"/>
              </p14:xfrm>
            </p:contentPart>
          </mc:Choice>
          <mc:Fallback xmlns="">
            <p:pic>
              <p:nvPicPr>
                <p:cNvPr id="77" name="Ink 76">
                  <a:extLst>
                    <a:ext uri="{FF2B5EF4-FFF2-40B4-BE49-F238E27FC236}">
                      <a16:creationId xmlns:a16="http://schemas.microsoft.com/office/drawing/2014/main" id="{B5681A71-B8DD-6709-1213-56D50EA48DFF}"/>
                    </a:ext>
                  </a:extLst>
                </p:cNvPr>
                <p:cNvPicPr/>
                <p:nvPr/>
              </p:nvPicPr>
              <p:blipFill>
                <a:blip r:embed="rId72"/>
                <a:stretch>
                  <a:fillRect/>
                </a:stretch>
              </p:blipFill>
              <p:spPr>
                <a:xfrm>
                  <a:off x="6588218" y="6008551"/>
                  <a:ext cx="36180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Ink 77">
                  <a:extLst>
                    <a:ext uri="{FF2B5EF4-FFF2-40B4-BE49-F238E27FC236}">
                      <a16:creationId xmlns:a16="http://schemas.microsoft.com/office/drawing/2014/main" id="{608EC013-1C55-59B1-4C12-1E583574D3AA}"/>
                    </a:ext>
                  </a:extLst>
                </p14:cNvPr>
                <p14:cNvContentPartPr/>
                <p14:nvPr/>
              </p14:nvContentPartPr>
              <p14:xfrm>
                <a:off x="7023098" y="6477631"/>
                <a:ext cx="30600" cy="243360"/>
              </p14:xfrm>
            </p:contentPart>
          </mc:Choice>
          <mc:Fallback xmlns="">
            <p:pic>
              <p:nvPicPr>
                <p:cNvPr id="78" name="Ink 77">
                  <a:extLst>
                    <a:ext uri="{FF2B5EF4-FFF2-40B4-BE49-F238E27FC236}">
                      <a16:creationId xmlns:a16="http://schemas.microsoft.com/office/drawing/2014/main" id="{608EC013-1C55-59B1-4C12-1E583574D3AA}"/>
                    </a:ext>
                  </a:extLst>
                </p:cNvPr>
                <p:cNvPicPr/>
                <p:nvPr/>
              </p:nvPicPr>
              <p:blipFill>
                <a:blip r:embed="rId74"/>
                <a:stretch>
                  <a:fillRect/>
                </a:stretch>
              </p:blipFill>
              <p:spPr>
                <a:xfrm>
                  <a:off x="7014098" y="6468991"/>
                  <a:ext cx="482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1" name="Ink 80">
                  <a:extLst>
                    <a:ext uri="{FF2B5EF4-FFF2-40B4-BE49-F238E27FC236}">
                      <a16:creationId xmlns:a16="http://schemas.microsoft.com/office/drawing/2014/main" id="{49AA1E9E-D8C0-E0A4-B091-D48CACD92169}"/>
                    </a:ext>
                  </a:extLst>
                </p14:cNvPr>
                <p14:cNvContentPartPr/>
                <p14:nvPr/>
              </p14:nvContentPartPr>
              <p14:xfrm>
                <a:off x="7283018" y="6430831"/>
                <a:ext cx="509400" cy="358560"/>
              </p14:xfrm>
            </p:contentPart>
          </mc:Choice>
          <mc:Fallback xmlns="">
            <p:pic>
              <p:nvPicPr>
                <p:cNvPr id="81" name="Ink 80">
                  <a:extLst>
                    <a:ext uri="{FF2B5EF4-FFF2-40B4-BE49-F238E27FC236}">
                      <a16:creationId xmlns:a16="http://schemas.microsoft.com/office/drawing/2014/main" id="{49AA1E9E-D8C0-E0A4-B091-D48CACD92169}"/>
                    </a:ext>
                  </a:extLst>
                </p:cNvPr>
                <p:cNvPicPr/>
                <p:nvPr/>
              </p:nvPicPr>
              <p:blipFill>
                <a:blip r:embed="rId76"/>
                <a:stretch>
                  <a:fillRect/>
                </a:stretch>
              </p:blipFill>
              <p:spPr>
                <a:xfrm>
                  <a:off x="7274018" y="6421831"/>
                  <a:ext cx="5270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2" name="Ink 81">
                  <a:extLst>
                    <a:ext uri="{FF2B5EF4-FFF2-40B4-BE49-F238E27FC236}">
                      <a16:creationId xmlns:a16="http://schemas.microsoft.com/office/drawing/2014/main" id="{C7BCCF7F-8378-9E75-C40A-4BE84BA95BD0}"/>
                    </a:ext>
                  </a:extLst>
                </p14:cNvPr>
                <p14:cNvContentPartPr/>
                <p14:nvPr/>
              </p14:nvContentPartPr>
              <p14:xfrm>
                <a:off x="8099498" y="6618751"/>
                <a:ext cx="47160" cy="219600"/>
              </p14:xfrm>
            </p:contentPart>
          </mc:Choice>
          <mc:Fallback xmlns="">
            <p:pic>
              <p:nvPicPr>
                <p:cNvPr id="82" name="Ink 81">
                  <a:extLst>
                    <a:ext uri="{FF2B5EF4-FFF2-40B4-BE49-F238E27FC236}">
                      <a16:creationId xmlns:a16="http://schemas.microsoft.com/office/drawing/2014/main" id="{C7BCCF7F-8378-9E75-C40A-4BE84BA95BD0}"/>
                    </a:ext>
                  </a:extLst>
                </p:cNvPr>
                <p:cNvPicPr/>
                <p:nvPr/>
              </p:nvPicPr>
              <p:blipFill>
                <a:blip r:embed="rId78"/>
                <a:stretch>
                  <a:fillRect/>
                </a:stretch>
              </p:blipFill>
              <p:spPr>
                <a:xfrm>
                  <a:off x="8090498" y="6610111"/>
                  <a:ext cx="648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Ink 69">
                  <a:extLst>
                    <a:ext uri="{FF2B5EF4-FFF2-40B4-BE49-F238E27FC236}">
                      <a16:creationId xmlns:a16="http://schemas.microsoft.com/office/drawing/2014/main" id="{DD0C2C17-5932-1A86-7873-72E30D309D7D}"/>
                    </a:ext>
                  </a:extLst>
                </p14:cNvPr>
                <p14:cNvContentPartPr/>
                <p14:nvPr/>
              </p14:nvContentPartPr>
              <p14:xfrm>
                <a:off x="3535058" y="6120871"/>
                <a:ext cx="271080" cy="246240"/>
              </p14:xfrm>
            </p:contentPart>
          </mc:Choice>
          <mc:Fallback xmlns="">
            <p:pic>
              <p:nvPicPr>
                <p:cNvPr id="70" name="Ink 69">
                  <a:extLst>
                    <a:ext uri="{FF2B5EF4-FFF2-40B4-BE49-F238E27FC236}">
                      <a16:creationId xmlns:a16="http://schemas.microsoft.com/office/drawing/2014/main" id="{DD0C2C17-5932-1A86-7873-72E30D309D7D}"/>
                    </a:ext>
                  </a:extLst>
                </p:cNvPr>
                <p:cNvPicPr/>
                <p:nvPr/>
              </p:nvPicPr>
              <p:blipFill>
                <a:blip r:embed="rId80"/>
                <a:stretch>
                  <a:fillRect/>
                </a:stretch>
              </p:blipFill>
              <p:spPr>
                <a:xfrm>
                  <a:off x="3526418" y="6111871"/>
                  <a:ext cx="2887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a:extLst>
                    <a:ext uri="{FF2B5EF4-FFF2-40B4-BE49-F238E27FC236}">
                      <a16:creationId xmlns:a16="http://schemas.microsoft.com/office/drawing/2014/main" id="{E7B65DD1-E277-638E-C992-92002DF449EE}"/>
                    </a:ext>
                  </a:extLst>
                </p14:cNvPr>
                <p14:cNvContentPartPr/>
                <p14:nvPr/>
              </p14:nvContentPartPr>
              <p14:xfrm>
                <a:off x="3659618" y="5937631"/>
                <a:ext cx="469080" cy="682920"/>
              </p14:xfrm>
            </p:contentPart>
          </mc:Choice>
          <mc:Fallback xmlns="">
            <p:pic>
              <p:nvPicPr>
                <p:cNvPr id="71" name="Ink 70">
                  <a:extLst>
                    <a:ext uri="{FF2B5EF4-FFF2-40B4-BE49-F238E27FC236}">
                      <a16:creationId xmlns:a16="http://schemas.microsoft.com/office/drawing/2014/main" id="{E7B65DD1-E277-638E-C992-92002DF449EE}"/>
                    </a:ext>
                  </a:extLst>
                </p:cNvPr>
                <p:cNvPicPr/>
                <p:nvPr/>
              </p:nvPicPr>
              <p:blipFill>
                <a:blip r:embed="rId82"/>
                <a:stretch>
                  <a:fillRect/>
                </a:stretch>
              </p:blipFill>
              <p:spPr>
                <a:xfrm>
                  <a:off x="3650978" y="5928631"/>
                  <a:ext cx="48672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3" name="Ink 72">
                  <a:extLst>
                    <a:ext uri="{FF2B5EF4-FFF2-40B4-BE49-F238E27FC236}">
                      <a16:creationId xmlns:a16="http://schemas.microsoft.com/office/drawing/2014/main" id="{2041A34B-5902-7913-2418-1DB838113CA1}"/>
                    </a:ext>
                  </a:extLst>
                </p14:cNvPr>
                <p14:cNvContentPartPr/>
                <p14:nvPr/>
              </p14:nvContentPartPr>
              <p14:xfrm>
                <a:off x="4076498" y="6435151"/>
                <a:ext cx="71280" cy="252720"/>
              </p14:xfrm>
            </p:contentPart>
          </mc:Choice>
          <mc:Fallback xmlns="">
            <p:pic>
              <p:nvPicPr>
                <p:cNvPr id="73" name="Ink 72">
                  <a:extLst>
                    <a:ext uri="{FF2B5EF4-FFF2-40B4-BE49-F238E27FC236}">
                      <a16:creationId xmlns:a16="http://schemas.microsoft.com/office/drawing/2014/main" id="{2041A34B-5902-7913-2418-1DB838113CA1}"/>
                    </a:ext>
                  </a:extLst>
                </p:cNvPr>
                <p:cNvPicPr/>
                <p:nvPr/>
              </p:nvPicPr>
              <p:blipFill>
                <a:blip r:embed="rId84"/>
                <a:stretch>
                  <a:fillRect/>
                </a:stretch>
              </p:blipFill>
              <p:spPr>
                <a:xfrm>
                  <a:off x="4067858" y="6426151"/>
                  <a:ext cx="889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4" name="Ink 73">
                  <a:extLst>
                    <a:ext uri="{FF2B5EF4-FFF2-40B4-BE49-F238E27FC236}">
                      <a16:creationId xmlns:a16="http://schemas.microsoft.com/office/drawing/2014/main" id="{472C8C0B-F407-DB37-D131-8676D6985A1B}"/>
                    </a:ext>
                  </a:extLst>
                </p14:cNvPr>
                <p14:cNvContentPartPr/>
                <p14:nvPr/>
              </p14:nvContentPartPr>
              <p14:xfrm>
                <a:off x="4420298" y="6440191"/>
                <a:ext cx="284400" cy="284040"/>
              </p14:xfrm>
            </p:contentPart>
          </mc:Choice>
          <mc:Fallback xmlns="">
            <p:pic>
              <p:nvPicPr>
                <p:cNvPr id="74" name="Ink 73">
                  <a:extLst>
                    <a:ext uri="{FF2B5EF4-FFF2-40B4-BE49-F238E27FC236}">
                      <a16:creationId xmlns:a16="http://schemas.microsoft.com/office/drawing/2014/main" id="{472C8C0B-F407-DB37-D131-8676D6985A1B}"/>
                    </a:ext>
                  </a:extLst>
                </p:cNvPr>
                <p:cNvPicPr/>
                <p:nvPr/>
              </p:nvPicPr>
              <p:blipFill>
                <a:blip r:embed="rId86"/>
                <a:stretch>
                  <a:fillRect/>
                </a:stretch>
              </p:blipFill>
              <p:spPr>
                <a:xfrm>
                  <a:off x="4411658" y="6431191"/>
                  <a:ext cx="302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5" name="Ink 74">
                  <a:extLst>
                    <a:ext uri="{FF2B5EF4-FFF2-40B4-BE49-F238E27FC236}">
                      <a16:creationId xmlns:a16="http://schemas.microsoft.com/office/drawing/2014/main" id="{DAD97ED9-92DF-AC78-CBC5-3C8663E25751}"/>
                    </a:ext>
                  </a:extLst>
                </p14:cNvPr>
                <p14:cNvContentPartPr/>
                <p14:nvPr/>
              </p14:nvContentPartPr>
              <p14:xfrm>
                <a:off x="4868498" y="6632791"/>
                <a:ext cx="241200" cy="166320"/>
              </p14:xfrm>
            </p:contentPart>
          </mc:Choice>
          <mc:Fallback xmlns="">
            <p:pic>
              <p:nvPicPr>
                <p:cNvPr id="75" name="Ink 74">
                  <a:extLst>
                    <a:ext uri="{FF2B5EF4-FFF2-40B4-BE49-F238E27FC236}">
                      <a16:creationId xmlns:a16="http://schemas.microsoft.com/office/drawing/2014/main" id="{DAD97ED9-92DF-AC78-CBC5-3C8663E25751}"/>
                    </a:ext>
                  </a:extLst>
                </p:cNvPr>
                <p:cNvPicPr/>
                <p:nvPr/>
              </p:nvPicPr>
              <p:blipFill>
                <a:blip r:embed="rId88"/>
                <a:stretch>
                  <a:fillRect/>
                </a:stretch>
              </p:blipFill>
              <p:spPr>
                <a:xfrm>
                  <a:off x="4859858" y="6623791"/>
                  <a:ext cx="258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Ink 93">
                  <a:extLst>
                    <a:ext uri="{FF2B5EF4-FFF2-40B4-BE49-F238E27FC236}">
                      <a16:creationId xmlns:a16="http://schemas.microsoft.com/office/drawing/2014/main" id="{F9C015B2-73CA-A395-C609-9E7BA20267F8}"/>
                    </a:ext>
                  </a:extLst>
                </p14:cNvPr>
                <p14:cNvContentPartPr/>
                <p14:nvPr/>
              </p14:nvContentPartPr>
              <p14:xfrm>
                <a:off x="4979840" y="5653380"/>
                <a:ext cx="1111680" cy="677520"/>
              </p14:xfrm>
            </p:contentPart>
          </mc:Choice>
          <mc:Fallback xmlns="">
            <p:pic>
              <p:nvPicPr>
                <p:cNvPr id="94" name="Ink 93">
                  <a:extLst>
                    <a:ext uri="{FF2B5EF4-FFF2-40B4-BE49-F238E27FC236}">
                      <a16:creationId xmlns:a16="http://schemas.microsoft.com/office/drawing/2014/main" id="{F9C015B2-73CA-A395-C609-9E7BA20267F8}"/>
                    </a:ext>
                  </a:extLst>
                </p:cNvPr>
                <p:cNvPicPr/>
                <p:nvPr/>
              </p:nvPicPr>
              <p:blipFill>
                <a:blip r:embed="rId90"/>
                <a:stretch>
                  <a:fillRect/>
                </a:stretch>
              </p:blipFill>
              <p:spPr>
                <a:xfrm>
                  <a:off x="4971200" y="5644380"/>
                  <a:ext cx="1129320" cy="695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CAB2197B-A1DF-EBC3-766D-2458CACD2AAD}"/>
                    </a:ext>
                  </a:extLst>
                </p14:cNvPr>
                <p14:cNvContentPartPr/>
                <p14:nvPr/>
              </p14:nvContentPartPr>
              <p14:xfrm>
                <a:off x="5354600" y="5400300"/>
                <a:ext cx="346320" cy="257400"/>
              </p14:xfrm>
            </p:contentPart>
          </mc:Choice>
          <mc:Fallback xmlns="">
            <p:pic>
              <p:nvPicPr>
                <p:cNvPr id="95" name="Ink 94">
                  <a:extLst>
                    <a:ext uri="{FF2B5EF4-FFF2-40B4-BE49-F238E27FC236}">
                      <a16:creationId xmlns:a16="http://schemas.microsoft.com/office/drawing/2014/main" id="{CAB2197B-A1DF-EBC3-766D-2458CACD2AAD}"/>
                    </a:ext>
                  </a:extLst>
                </p:cNvPr>
                <p:cNvPicPr/>
                <p:nvPr/>
              </p:nvPicPr>
              <p:blipFill>
                <a:blip r:embed="rId92"/>
                <a:stretch>
                  <a:fillRect/>
                </a:stretch>
              </p:blipFill>
              <p:spPr>
                <a:xfrm>
                  <a:off x="5345960" y="5391660"/>
                  <a:ext cx="363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6" name="Ink 95">
                  <a:extLst>
                    <a:ext uri="{FF2B5EF4-FFF2-40B4-BE49-F238E27FC236}">
                      <a16:creationId xmlns:a16="http://schemas.microsoft.com/office/drawing/2014/main" id="{C1F01A64-5FBB-1084-B849-CD217317B694}"/>
                    </a:ext>
                  </a:extLst>
                </p14:cNvPr>
                <p14:cNvContentPartPr/>
                <p14:nvPr/>
              </p14:nvContentPartPr>
              <p14:xfrm>
                <a:off x="5913320" y="5440260"/>
                <a:ext cx="8280" cy="163440"/>
              </p14:xfrm>
            </p:contentPart>
          </mc:Choice>
          <mc:Fallback xmlns="">
            <p:pic>
              <p:nvPicPr>
                <p:cNvPr id="96" name="Ink 95">
                  <a:extLst>
                    <a:ext uri="{FF2B5EF4-FFF2-40B4-BE49-F238E27FC236}">
                      <a16:creationId xmlns:a16="http://schemas.microsoft.com/office/drawing/2014/main" id="{C1F01A64-5FBB-1084-B849-CD217317B694}"/>
                    </a:ext>
                  </a:extLst>
                </p:cNvPr>
                <p:cNvPicPr/>
                <p:nvPr/>
              </p:nvPicPr>
              <p:blipFill>
                <a:blip r:embed="rId94"/>
                <a:stretch>
                  <a:fillRect/>
                </a:stretch>
              </p:blipFill>
              <p:spPr>
                <a:xfrm>
                  <a:off x="5904320" y="5431260"/>
                  <a:ext cx="25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7" name="Ink 96">
                  <a:extLst>
                    <a:ext uri="{FF2B5EF4-FFF2-40B4-BE49-F238E27FC236}">
                      <a16:creationId xmlns:a16="http://schemas.microsoft.com/office/drawing/2014/main" id="{CB82ECCD-2F4B-D52D-C083-593DF3AF8DD2}"/>
                    </a:ext>
                  </a:extLst>
                </p14:cNvPr>
                <p14:cNvContentPartPr/>
                <p14:nvPr/>
              </p14:nvContentPartPr>
              <p14:xfrm>
                <a:off x="6086120" y="5372940"/>
                <a:ext cx="34200" cy="156960"/>
              </p14:xfrm>
            </p:contentPart>
          </mc:Choice>
          <mc:Fallback xmlns="">
            <p:pic>
              <p:nvPicPr>
                <p:cNvPr id="97" name="Ink 96">
                  <a:extLst>
                    <a:ext uri="{FF2B5EF4-FFF2-40B4-BE49-F238E27FC236}">
                      <a16:creationId xmlns:a16="http://schemas.microsoft.com/office/drawing/2014/main" id="{CB82ECCD-2F4B-D52D-C083-593DF3AF8DD2}"/>
                    </a:ext>
                  </a:extLst>
                </p:cNvPr>
                <p:cNvPicPr/>
                <p:nvPr/>
              </p:nvPicPr>
              <p:blipFill>
                <a:blip r:embed="rId96"/>
                <a:stretch>
                  <a:fillRect/>
                </a:stretch>
              </p:blipFill>
              <p:spPr>
                <a:xfrm>
                  <a:off x="6077120" y="5364300"/>
                  <a:ext cx="518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8" name="Ink 97">
                  <a:extLst>
                    <a:ext uri="{FF2B5EF4-FFF2-40B4-BE49-F238E27FC236}">
                      <a16:creationId xmlns:a16="http://schemas.microsoft.com/office/drawing/2014/main" id="{CA6BB241-262B-2BB5-F717-78E49E833ED5}"/>
                    </a:ext>
                  </a:extLst>
                </p14:cNvPr>
                <p14:cNvContentPartPr/>
                <p14:nvPr/>
              </p14:nvContentPartPr>
              <p14:xfrm>
                <a:off x="6097640" y="5263140"/>
                <a:ext cx="304920" cy="95400"/>
              </p14:xfrm>
            </p:contentPart>
          </mc:Choice>
          <mc:Fallback xmlns="">
            <p:pic>
              <p:nvPicPr>
                <p:cNvPr id="98" name="Ink 97">
                  <a:extLst>
                    <a:ext uri="{FF2B5EF4-FFF2-40B4-BE49-F238E27FC236}">
                      <a16:creationId xmlns:a16="http://schemas.microsoft.com/office/drawing/2014/main" id="{CA6BB241-262B-2BB5-F717-78E49E833ED5}"/>
                    </a:ext>
                  </a:extLst>
                </p:cNvPr>
                <p:cNvPicPr/>
                <p:nvPr/>
              </p:nvPicPr>
              <p:blipFill>
                <a:blip r:embed="rId98"/>
                <a:stretch>
                  <a:fillRect/>
                </a:stretch>
              </p:blipFill>
              <p:spPr>
                <a:xfrm>
                  <a:off x="6089000" y="5254500"/>
                  <a:ext cx="3225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9" name="Ink 98">
                  <a:extLst>
                    <a:ext uri="{FF2B5EF4-FFF2-40B4-BE49-F238E27FC236}">
                      <a16:creationId xmlns:a16="http://schemas.microsoft.com/office/drawing/2014/main" id="{C4D60B57-9B20-D613-7457-8B65FC8F89B7}"/>
                    </a:ext>
                  </a:extLst>
                </p14:cNvPr>
                <p14:cNvContentPartPr/>
                <p14:nvPr/>
              </p14:nvContentPartPr>
              <p14:xfrm>
                <a:off x="6097640" y="5454300"/>
                <a:ext cx="299520" cy="42480"/>
              </p14:xfrm>
            </p:contentPart>
          </mc:Choice>
          <mc:Fallback xmlns="">
            <p:pic>
              <p:nvPicPr>
                <p:cNvPr id="99" name="Ink 98">
                  <a:extLst>
                    <a:ext uri="{FF2B5EF4-FFF2-40B4-BE49-F238E27FC236}">
                      <a16:creationId xmlns:a16="http://schemas.microsoft.com/office/drawing/2014/main" id="{C4D60B57-9B20-D613-7457-8B65FC8F89B7}"/>
                    </a:ext>
                  </a:extLst>
                </p:cNvPr>
                <p:cNvPicPr/>
                <p:nvPr/>
              </p:nvPicPr>
              <p:blipFill>
                <a:blip r:embed="rId100"/>
                <a:stretch>
                  <a:fillRect/>
                </a:stretch>
              </p:blipFill>
              <p:spPr>
                <a:xfrm>
                  <a:off x="6089000" y="5445300"/>
                  <a:ext cx="317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0" name="Ink 99">
                  <a:extLst>
                    <a:ext uri="{FF2B5EF4-FFF2-40B4-BE49-F238E27FC236}">
                      <a16:creationId xmlns:a16="http://schemas.microsoft.com/office/drawing/2014/main" id="{1465FBE3-4BD2-932F-F69F-3E60DC230735}"/>
                    </a:ext>
                  </a:extLst>
                </p14:cNvPr>
                <p14:cNvContentPartPr/>
                <p14:nvPr/>
              </p14:nvContentPartPr>
              <p14:xfrm>
                <a:off x="6063800" y="5509380"/>
                <a:ext cx="322560" cy="69480"/>
              </p14:xfrm>
            </p:contentPart>
          </mc:Choice>
          <mc:Fallback xmlns="">
            <p:pic>
              <p:nvPicPr>
                <p:cNvPr id="100" name="Ink 99">
                  <a:extLst>
                    <a:ext uri="{FF2B5EF4-FFF2-40B4-BE49-F238E27FC236}">
                      <a16:creationId xmlns:a16="http://schemas.microsoft.com/office/drawing/2014/main" id="{1465FBE3-4BD2-932F-F69F-3E60DC230735}"/>
                    </a:ext>
                  </a:extLst>
                </p:cNvPr>
                <p:cNvPicPr/>
                <p:nvPr/>
              </p:nvPicPr>
              <p:blipFill>
                <a:blip r:embed="rId102"/>
                <a:stretch>
                  <a:fillRect/>
                </a:stretch>
              </p:blipFill>
              <p:spPr>
                <a:xfrm>
                  <a:off x="6054800" y="5500380"/>
                  <a:ext cx="3402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1" name="Ink 100">
                  <a:extLst>
                    <a:ext uri="{FF2B5EF4-FFF2-40B4-BE49-F238E27FC236}">
                      <a16:creationId xmlns:a16="http://schemas.microsoft.com/office/drawing/2014/main" id="{0878D9B9-47C1-AC2B-3892-E60E49914039}"/>
                    </a:ext>
                  </a:extLst>
                </p14:cNvPr>
                <p14:cNvContentPartPr/>
                <p14:nvPr/>
              </p14:nvContentPartPr>
              <p14:xfrm>
                <a:off x="6631880" y="5406420"/>
                <a:ext cx="6120" cy="208440"/>
              </p14:xfrm>
            </p:contentPart>
          </mc:Choice>
          <mc:Fallback xmlns="">
            <p:pic>
              <p:nvPicPr>
                <p:cNvPr id="101" name="Ink 100">
                  <a:extLst>
                    <a:ext uri="{FF2B5EF4-FFF2-40B4-BE49-F238E27FC236}">
                      <a16:creationId xmlns:a16="http://schemas.microsoft.com/office/drawing/2014/main" id="{0878D9B9-47C1-AC2B-3892-E60E49914039}"/>
                    </a:ext>
                  </a:extLst>
                </p:cNvPr>
                <p:cNvPicPr/>
                <p:nvPr/>
              </p:nvPicPr>
              <p:blipFill>
                <a:blip r:embed="rId104"/>
                <a:stretch>
                  <a:fillRect/>
                </a:stretch>
              </p:blipFill>
              <p:spPr>
                <a:xfrm>
                  <a:off x="6622880" y="5397780"/>
                  <a:ext cx="23760" cy="226080"/>
                </a:xfrm>
                <a:prstGeom prst="rect">
                  <a:avLst/>
                </a:prstGeom>
              </p:spPr>
            </p:pic>
          </mc:Fallback>
        </mc:AlternateContent>
      </p:grpSp>
    </p:spTree>
    <p:extLst>
      <p:ext uri="{BB962C8B-B14F-4D97-AF65-F5344CB8AC3E}">
        <p14:creationId xmlns:p14="http://schemas.microsoft.com/office/powerpoint/2010/main" val="218946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par>
                                <p:cTn id="13" presetID="63"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p:cTn id="15" dur="2000" fill="hold"/>
                                        <p:tgtEl>
                                          <p:spTgt spid="58"/>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2000" fill="hold"/>
                                        <p:tgtEl>
                                          <p:spTgt spid="61"/>
                                        </p:tgtEl>
                                        <p:attrNameLst>
                                          <p:attrName>drawProgress</p:attrName>
                                        </p:attrNameLst>
                                      </p:cBhvr>
                                      <p:tavLst>
                                        <p:tav tm="0">
                                          <p:val>
                                            <p:fltVal val="0"/>
                                          </p:val>
                                        </p:tav>
                                        <p:tav tm="100000">
                                          <p:val>
                                            <p:fltVal val="1"/>
                                          </p:val>
                                        </p:tav>
                                      </p:tavLst>
                                    </p:anim>
                                  </p:childTnLst>
                                </p:cTn>
                              </p:par>
                              <p:par>
                                <p:cTn id="19" presetID="63"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2000" fill="hold"/>
                                        <p:tgtEl>
                                          <p:spTgt spid="62"/>
                                        </p:tgtEl>
                                        <p:attrNameLst>
                                          <p:attrName>drawProgress</p:attrName>
                                        </p:attrNameLst>
                                      </p:cBhvr>
                                      <p:tavLst>
                                        <p:tav tm="0">
                                          <p:val>
                                            <p:fltVal val="0"/>
                                          </p:val>
                                        </p:tav>
                                        <p:tav tm="100000">
                                          <p:val>
                                            <p:fltVal val="1"/>
                                          </p:val>
                                        </p:tav>
                                      </p:tavLst>
                                    </p:anim>
                                  </p:childTnLst>
                                </p:cTn>
                              </p:par>
                              <p:par>
                                <p:cTn id="22" presetID="63"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25" fill="hold">
                      <p:stCondLst>
                        <p:cond delay="indefinite"/>
                      </p:stCondLst>
                      <p:childTnLst>
                        <p:par>
                          <p:cTn id="26" fill="hold">
                            <p:stCondLst>
                              <p:cond delay="0"/>
                            </p:stCondLst>
                            <p:childTnLst>
                              <p:par>
                                <p:cTn id="27" presetID="63" presetClass="entr" presetSubtype="0"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p:cTn id="29" dur="2000" fill="hold"/>
                                        <p:tgtEl>
                                          <p:spTgt spid="69"/>
                                        </p:tgtEl>
                                        <p:attrNameLst>
                                          <p:attrName>drawProgress</p:attrName>
                                        </p:attrNameLst>
                                      </p:cBhvr>
                                      <p:tavLst>
                                        <p:tav tm="0">
                                          <p:val>
                                            <p:fltVal val="0"/>
                                          </p:val>
                                        </p:tav>
                                        <p:tav tm="100000">
                                          <p:val>
                                            <p:fltVal val="1"/>
                                          </p:val>
                                        </p:tav>
                                      </p:tavLst>
                                    </p:anim>
                                  </p:childTnLst>
                                </p:cTn>
                              </p:par>
                              <p:par>
                                <p:cTn id="30" presetID="63" presetClass="entr" presetSubtype="0" fill="hold" nodeType="withEffect">
                                  <p:stCondLst>
                                    <p:cond delay="0"/>
                                  </p:stCondLst>
                                  <p:childTnLst>
                                    <p:set>
                                      <p:cBhvr>
                                        <p:cTn id="31" dur="1" fill="hold">
                                          <p:stCondLst>
                                            <p:cond delay="0"/>
                                          </p:stCondLst>
                                        </p:cTn>
                                        <p:tgtEl>
                                          <p:spTgt spid="84"/>
                                        </p:tgtEl>
                                        <p:attrNameLst>
                                          <p:attrName>style.visibility</p:attrName>
                                        </p:attrNameLst>
                                      </p:cBhvr>
                                      <p:to>
                                        <p:strVal val="visible"/>
                                      </p:to>
                                    </p:set>
                                    <p:anim calcmode="lin" valueType="num">
                                      <p:cBhvr>
                                        <p:cTn id="32" dur="2000" fill="hold"/>
                                        <p:tgtEl>
                                          <p:spTgt spid="84"/>
                                        </p:tgtEl>
                                        <p:attrNameLst>
                                          <p:attrName>drawProgress</p:attrName>
                                        </p:attrNameLst>
                                      </p:cBhvr>
                                      <p:tavLst>
                                        <p:tav tm="0">
                                          <p:val>
                                            <p:fltVal val="0"/>
                                          </p:val>
                                        </p:tav>
                                        <p:tav tm="100000">
                                          <p:val>
                                            <p:fltVal val="1"/>
                                          </p:val>
                                        </p:tav>
                                      </p:tavLst>
                                    </p:anim>
                                  </p:childTnLst>
                                </p:cTn>
                              </p:par>
                              <p:par>
                                <p:cTn id="33" presetID="63"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anim calcmode="lin" valueType="num">
                                      <p:cBhvr>
                                        <p:cTn id="35" dur="2000" fill="hold"/>
                                        <p:tgtEl>
                                          <p:spTgt spid="85"/>
                                        </p:tgtEl>
                                        <p:attrNameLst>
                                          <p:attrName>drawProgress</p:attrName>
                                        </p:attrNameLst>
                                      </p:cBhvr>
                                      <p:tavLst>
                                        <p:tav tm="0">
                                          <p:val>
                                            <p:fltVal val="0"/>
                                          </p:val>
                                        </p:tav>
                                        <p:tav tm="100000">
                                          <p:val>
                                            <p:fltVal val="1"/>
                                          </p:val>
                                        </p:tav>
                                      </p:tavLst>
                                    </p:anim>
                                  </p:childTnLst>
                                </p:cTn>
                              </p:par>
                              <p:par>
                                <p:cTn id="36" presetID="63" presetClass="entr" presetSubtype="0" fill="hold" nodeType="withEffect">
                                  <p:stCondLst>
                                    <p:cond delay="0"/>
                                  </p:stCondLst>
                                  <p:childTnLst>
                                    <p:set>
                                      <p:cBhvr>
                                        <p:cTn id="37" dur="1" fill="hold">
                                          <p:stCondLst>
                                            <p:cond delay="0"/>
                                          </p:stCondLst>
                                        </p:cTn>
                                        <p:tgtEl>
                                          <p:spTgt spid="86"/>
                                        </p:tgtEl>
                                        <p:attrNameLst>
                                          <p:attrName>style.visibility</p:attrName>
                                        </p:attrNameLst>
                                      </p:cBhvr>
                                      <p:to>
                                        <p:strVal val="visible"/>
                                      </p:to>
                                    </p:set>
                                    <p:anim calcmode="lin" valueType="num">
                                      <p:cBhvr>
                                        <p:cTn id="38" dur="2000" fill="hold"/>
                                        <p:tgtEl>
                                          <p:spTgt spid="86"/>
                                        </p:tgtEl>
                                        <p:attrNameLst>
                                          <p:attrName>drawProgress</p:attrName>
                                        </p:attrNameLst>
                                      </p:cBhvr>
                                      <p:tavLst>
                                        <p:tav tm="0">
                                          <p:val>
                                            <p:fltVal val="0"/>
                                          </p:val>
                                        </p:tav>
                                        <p:tav tm="100000">
                                          <p:val>
                                            <p:fltVal val="1"/>
                                          </p:val>
                                        </p:tav>
                                      </p:tavLst>
                                    </p:anim>
                                  </p:childTnLst>
                                </p:cTn>
                              </p:par>
                              <p:par>
                                <p:cTn id="39" presetID="63"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anim calcmode="lin" valueType="num">
                                      <p:cBhvr>
                                        <p:cTn id="41" dur="2000" fill="hold"/>
                                        <p:tgtEl>
                                          <p:spTgt spid="87"/>
                                        </p:tgtEl>
                                        <p:attrNameLst>
                                          <p:attrName>drawProgress</p:attrName>
                                        </p:attrNameLst>
                                      </p:cBhvr>
                                      <p:tavLst>
                                        <p:tav tm="0">
                                          <p:val>
                                            <p:fltVal val="0"/>
                                          </p:val>
                                        </p:tav>
                                        <p:tav tm="100000">
                                          <p:val>
                                            <p:fltVal val="1"/>
                                          </p:val>
                                        </p:tav>
                                      </p:tavLst>
                                    </p:anim>
                                  </p:childTnLst>
                                </p:cTn>
                              </p:par>
                              <p:par>
                                <p:cTn id="42" presetID="63" presetClass="entr" presetSubtype="0" fill="hold" nodeType="withEffect">
                                  <p:stCondLst>
                                    <p:cond delay="0"/>
                                  </p:stCondLst>
                                  <p:childTnLst>
                                    <p:set>
                                      <p:cBhvr>
                                        <p:cTn id="43" dur="1" fill="hold">
                                          <p:stCondLst>
                                            <p:cond delay="0"/>
                                          </p:stCondLst>
                                        </p:cTn>
                                        <p:tgtEl>
                                          <p:spTgt spid="88"/>
                                        </p:tgtEl>
                                        <p:attrNameLst>
                                          <p:attrName>style.visibility</p:attrName>
                                        </p:attrNameLst>
                                      </p:cBhvr>
                                      <p:to>
                                        <p:strVal val="visible"/>
                                      </p:to>
                                    </p:set>
                                    <p:anim calcmode="lin" valueType="num">
                                      <p:cBhvr>
                                        <p:cTn id="44" dur="2000" fill="hold"/>
                                        <p:tgtEl>
                                          <p:spTgt spid="88"/>
                                        </p:tgtEl>
                                        <p:attrNameLst>
                                          <p:attrName>drawProgress</p:attrName>
                                        </p:attrNameLst>
                                      </p:cBhvr>
                                      <p:tavLst>
                                        <p:tav tm="0">
                                          <p:val>
                                            <p:fltVal val="0"/>
                                          </p:val>
                                        </p:tav>
                                        <p:tav tm="100000">
                                          <p:val>
                                            <p:fltVal val="1"/>
                                          </p:val>
                                        </p:tav>
                                      </p:tavLst>
                                    </p:anim>
                                  </p:childTnLst>
                                </p:cTn>
                              </p:par>
                              <p:par>
                                <p:cTn id="45" presetID="63"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p:cTn id="47" dur="2000" fill="hold"/>
                                        <p:tgtEl>
                                          <p:spTgt spid="8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 calcmode="lin" valueType="num">
                                      <p:cBhvr>
                                        <p:cTn id="50" dur="2000" fill="hold"/>
                                        <p:tgtEl>
                                          <p:spTgt spid="90"/>
                                        </p:tgtEl>
                                        <p:attrNameLst>
                                          <p:attrName>drawProgress</p:attrName>
                                        </p:attrNameLst>
                                      </p:cBhvr>
                                      <p:tavLst>
                                        <p:tav tm="0">
                                          <p:val>
                                            <p:fltVal val="0"/>
                                          </p:val>
                                        </p:tav>
                                        <p:tav tm="100000">
                                          <p:val>
                                            <p:fltVal val="1"/>
                                          </p:val>
                                        </p:tav>
                                      </p:tavLst>
                                    </p:anim>
                                  </p:childTnLst>
                                </p:cTn>
                              </p:par>
                              <p:par>
                                <p:cTn id="51" presetID="63"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anim calcmode="lin" valueType="num">
                                      <p:cBhvr>
                                        <p:cTn id="53" dur="2000" fill="hold"/>
                                        <p:tgtEl>
                                          <p:spTgt spid="91"/>
                                        </p:tgtEl>
                                        <p:attrNameLst>
                                          <p:attrName>drawProgress</p:attrName>
                                        </p:attrNameLst>
                                      </p:cBhvr>
                                      <p:tavLst>
                                        <p:tav tm="0">
                                          <p:val>
                                            <p:fltVal val="0"/>
                                          </p:val>
                                        </p:tav>
                                        <p:tav tm="100000">
                                          <p:val>
                                            <p:fltVal val="1"/>
                                          </p:val>
                                        </p:tav>
                                      </p:tavLst>
                                    </p:anim>
                                  </p:childTnLst>
                                </p:cTn>
                              </p:par>
                              <p:par>
                                <p:cTn id="54" presetID="63" presetClass="entr" presetSubtype="0" fill="hold" nodeType="withEffect">
                                  <p:stCondLst>
                                    <p:cond delay="0"/>
                                  </p:stCondLst>
                                  <p:childTnLst>
                                    <p:set>
                                      <p:cBhvr>
                                        <p:cTn id="55" dur="1" fill="hold">
                                          <p:stCondLst>
                                            <p:cond delay="0"/>
                                          </p:stCondLst>
                                        </p:cTn>
                                        <p:tgtEl>
                                          <p:spTgt spid="92"/>
                                        </p:tgtEl>
                                        <p:attrNameLst>
                                          <p:attrName>style.visibility</p:attrName>
                                        </p:attrNameLst>
                                      </p:cBhvr>
                                      <p:to>
                                        <p:strVal val="visible"/>
                                      </p:to>
                                    </p:set>
                                    <p:anim calcmode="lin" valueType="num">
                                      <p:cBhvr>
                                        <p:cTn id="56" dur="2000" fill="hold"/>
                                        <p:tgtEl>
                                          <p:spTgt spid="92"/>
                                        </p:tgtEl>
                                        <p:attrNameLst>
                                          <p:attrName>drawProgress</p:attrName>
                                        </p:attrNameLst>
                                      </p:cBhvr>
                                      <p:tavLst>
                                        <p:tav tm="0">
                                          <p:val>
                                            <p:fltVal val="0"/>
                                          </p:val>
                                        </p:tav>
                                        <p:tav tm="100000">
                                          <p:val>
                                            <p:fltVal val="1"/>
                                          </p:val>
                                        </p:tav>
                                      </p:tavLst>
                                    </p:anim>
                                  </p:childTnLst>
                                </p:cTn>
                              </p:par>
                              <p:par>
                                <p:cTn id="57" presetID="63" presetClass="entr" presetSubtype="0" fill="hold" nodeType="withEffect">
                                  <p:stCondLst>
                                    <p:cond delay="0"/>
                                  </p:stCondLst>
                                  <p:childTnLst>
                                    <p:set>
                                      <p:cBhvr>
                                        <p:cTn id="58" dur="1" fill="hold">
                                          <p:stCondLst>
                                            <p:cond delay="0"/>
                                          </p:stCondLst>
                                        </p:cTn>
                                        <p:tgtEl>
                                          <p:spTgt spid="102"/>
                                        </p:tgtEl>
                                        <p:attrNameLst>
                                          <p:attrName>style.visibility</p:attrName>
                                        </p:attrNameLst>
                                      </p:cBhvr>
                                      <p:to>
                                        <p:strVal val="visible"/>
                                      </p:to>
                                    </p:set>
                                    <p:anim calcmode="lin" valueType="num">
                                      <p:cBhvr>
                                        <p:cTn id="59" dur="2000" fill="hold"/>
                                        <p:tgtEl>
                                          <p:spTgt spid="10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139327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239004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BA91-38BB-9016-FB28-04411FE23E62}"/>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4570E57-2523-4AE9-528F-76585F13BE4A}"/>
              </a:ext>
            </a:extLst>
          </p:cNvPr>
          <p:cNvSpPr>
            <a:spLocks noGrp="1"/>
          </p:cNvSpPr>
          <p:nvPr>
            <p:ph idx="1"/>
          </p:nvPr>
        </p:nvSpPr>
        <p:spPr/>
        <p:txBody>
          <a:bodyPr>
            <a:normAutofit fontScale="92500"/>
          </a:bodyPr>
          <a:lstStyle/>
          <a:p>
            <a:r>
              <a:rPr lang="en-US" noProof="0" dirty="0"/>
              <a:t>Baron and Kenny described the underlying logic and statistical considerations of the mediation model</a:t>
            </a:r>
            <a:br>
              <a:rPr lang="en-US" noProof="0" dirty="0"/>
            </a:br>
            <a:endParaRPr lang="en-US" noProof="0" dirty="0"/>
          </a:p>
          <a:p>
            <a:r>
              <a:rPr lang="en-US" noProof="0" dirty="0"/>
              <a:t>A putative cause, an effect of interest, and an observed mechanism (mediator)</a:t>
            </a:r>
          </a:p>
          <a:p>
            <a:endParaRPr lang="en-US" noProof="0" dirty="0"/>
          </a:p>
          <a:p>
            <a:r>
              <a:rPr lang="en-US" noProof="0" dirty="0"/>
              <a:t>Judd and Kenny (in a paper that preceded Baron and Kenny) also discussed that the path from M to Y can be subject to confounding and cannot easily causally interpreted</a:t>
            </a:r>
          </a:p>
        </p:txBody>
      </p:sp>
    </p:spTree>
    <p:extLst>
      <p:ext uri="{BB962C8B-B14F-4D97-AF65-F5344CB8AC3E}">
        <p14:creationId xmlns:p14="http://schemas.microsoft.com/office/powerpoint/2010/main" val="32150838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212A1A7A-13EF-06D3-9BA1-7971BE22AD48}"/>
                  </a:ext>
                </a:extLst>
              </p14:cNvPr>
              <p14:cNvContentPartPr/>
              <p14:nvPr/>
            </p14:nvContentPartPr>
            <p14:xfrm>
              <a:off x="4271100" y="4602560"/>
              <a:ext cx="3726360" cy="651600"/>
            </p14:xfrm>
          </p:contentPart>
        </mc:Choice>
        <mc:Fallback xmlns="">
          <p:pic>
            <p:nvPicPr>
              <p:cNvPr id="27" name="Ink 26">
                <a:extLst>
                  <a:ext uri="{FF2B5EF4-FFF2-40B4-BE49-F238E27FC236}">
                    <a16:creationId xmlns:a16="http://schemas.microsoft.com/office/drawing/2014/main" id="{212A1A7A-13EF-06D3-9BA1-7971BE22AD48}"/>
                  </a:ext>
                </a:extLst>
              </p:cNvPr>
              <p:cNvPicPr/>
              <p:nvPr/>
            </p:nvPicPr>
            <p:blipFill>
              <a:blip r:embed="rId34"/>
              <a:stretch>
                <a:fillRect/>
              </a:stretch>
            </p:blipFill>
            <p:spPr>
              <a:xfrm>
                <a:off x="4262460" y="4593920"/>
                <a:ext cx="3744000" cy="669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680540" y="5177380"/>
            <a:ext cx="504720" cy="353880"/>
            <a:chOff x="9680540" y="5177380"/>
            <a:chExt cx="504720" cy="353880"/>
          </a:xfrm>
        </p:grpSpPr>
        <mc:AlternateContent xmlns:mc="http://schemas.openxmlformats.org/markup-compatibility/2006" xmlns:p14="http://schemas.microsoft.com/office/powerpoint/2010/main">
          <mc:Choice Requires="p14">
            <p:contentPart p14:bwMode="auto" r:id="rId37">
              <p14:nvContentPartPr>
                <p14:cNvPr id="10" name="Ink 9">
                  <a:extLst>
                    <a:ext uri="{FF2B5EF4-FFF2-40B4-BE49-F238E27FC236}">
                      <a16:creationId xmlns:a16="http://schemas.microsoft.com/office/drawing/2014/main" id="{FD589057-E581-D4F6-6083-EA63AC292FB7}"/>
                    </a:ext>
                  </a:extLst>
                </p14:cNvPr>
                <p14:cNvContentPartPr/>
                <p14:nvPr/>
              </p14:nvContentPartPr>
              <p14:xfrm>
                <a:off x="9680540" y="5177380"/>
                <a:ext cx="211320" cy="353880"/>
              </p14:xfrm>
            </p:contentPart>
          </mc:Choice>
          <mc:Fallback xmlns="">
            <p:pic>
              <p:nvPicPr>
                <p:cNvPr id="10" name="Ink 9">
                  <a:extLst>
                    <a:ext uri="{FF2B5EF4-FFF2-40B4-BE49-F238E27FC236}">
                      <a16:creationId xmlns:a16="http://schemas.microsoft.com/office/drawing/2014/main" id="{FD589057-E581-D4F6-6083-EA63AC292FB7}"/>
                    </a:ext>
                  </a:extLst>
                </p:cNvPr>
                <p:cNvPicPr/>
                <p:nvPr/>
              </p:nvPicPr>
              <p:blipFill>
                <a:blip r:embed="rId38"/>
                <a:stretch>
                  <a:fillRect/>
                </a:stretch>
              </p:blipFill>
              <p:spPr>
                <a:xfrm>
                  <a:off x="9671900" y="5168740"/>
                  <a:ext cx="22896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40"/>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2"/>
                <a:stretch>
                  <a:fillRect/>
                </a:stretch>
              </p:blipFill>
              <p:spPr>
                <a:xfrm>
                  <a:off x="10166540" y="5296180"/>
                  <a:ext cx="27720" cy="177120"/>
                </a:xfrm>
                <a:prstGeom prst="rect">
                  <a:avLst/>
                </a:prstGeom>
              </p:spPr>
            </p:pic>
          </mc:Fallback>
        </mc:AlternateContent>
      </p:grpSp>
    </p:spTree>
    <p:extLst>
      <p:ext uri="{BB962C8B-B14F-4D97-AF65-F5344CB8AC3E}">
        <p14:creationId xmlns:p14="http://schemas.microsoft.com/office/powerpoint/2010/main" val="229071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20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2000" fill="hold"/>
                                        <p:tgtEl>
                                          <p:spTgt spid="2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2000" fill="hold"/>
                                        <p:tgtEl>
                                          <p:spTgt spid="27"/>
                                        </p:tgtEl>
                                        <p:attrNameLst>
                                          <p:attrName>drawProgress</p:attrName>
                                        </p:attrNameLst>
                                      </p:cBhvr>
                                      <p:tavLst>
                                        <p:tav tm="0">
                                          <p:val>
                                            <p:fltVal val="0"/>
                                          </p:val>
                                        </p:tav>
                                        <p:tav tm="100000">
                                          <p:val>
                                            <p:fltVal val="1"/>
                                          </p:val>
                                        </p:tav>
                                      </p:tavLst>
                                    </p:anim>
                                  </p:childTnLst>
                                </p:cTn>
                              </p:par>
                              <p:par>
                                <p:cTn id="24" presetID="63"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947660" y="5259460"/>
            <a:ext cx="237600" cy="205200"/>
            <a:chOff x="9947660" y="5259460"/>
            <a:chExt cx="237600" cy="205200"/>
          </a:xfrm>
        </p:grpSpPr>
        <mc:AlternateContent xmlns:mc="http://schemas.openxmlformats.org/markup-compatibility/2006" xmlns:p14="http://schemas.microsoft.com/office/powerpoint/2010/main">
          <mc:Choice Requires="p14">
            <p:contentPart p14:bwMode="auto" r:id="rId37">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38"/>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0"/>
                <a:stretch>
                  <a:fillRect/>
                </a:stretch>
              </p:blipFill>
              <p:spPr>
                <a:xfrm>
                  <a:off x="10166540" y="5296180"/>
                  <a:ext cx="27720" cy="17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B07028B6-7100-C59B-DAE9-E09E9AB51CF7}"/>
                  </a:ext>
                </a:extLst>
              </p14:cNvPr>
              <p14:cNvContentPartPr/>
              <p14:nvPr/>
            </p14:nvContentPartPr>
            <p14:xfrm>
              <a:off x="9777020" y="5219860"/>
              <a:ext cx="6120" cy="230400"/>
            </p14:xfrm>
          </p:contentPart>
        </mc:Choice>
        <mc:Fallback xmlns="">
          <p:pic>
            <p:nvPicPr>
              <p:cNvPr id="25" name="Ink 24">
                <a:extLst>
                  <a:ext uri="{FF2B5EF4-FFF2-40B4-BE49-F238E27FC236}">
                    <a16:creationId xmlns:a16="http://schemas.microsoft.com/office/drawing/2014/main" id="{B07028B6-7100-C59B-DAE9-E09E9AB51CF7}"/>
                  </a:ext>
                </a:extLst>
              </p:cNvPr>
              <p:cNvPicPr/>
              <p:nvPr/>
            </p:nvPicPr>
            <p:blipFill>
              <a:blip r:embed="rId42"/>
              <a:stretch>
                <a:fillRect/>
              </a:stretch>
            </p:blipFill>
            <p:spPr>
              <a:xfrm>
                <a:off x="9768380" y="5211220"/>
                <a:ext cx="237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DDE7D356-773C-CB3A-3568-59AECF132312}"/>
                  </a:ext>
                </a:extLst>
              </p14:cNvPr>
              <p14:cNvContentPartPr/>
              <p14:nvPr/>
            </p14:nvContentPartPr>
            <p14:xfrm>
              <a:off x="367340" y="5935540"/>
              <a:ext cx="241200" cy="349560"/>
            </p14:xfrm>
          </p:contentPart>
        </mc:Choice>
        <mc:Fallback xmlns="">
          <p:pic>
            <p:nvPicPr>
              <p:cNvPr id="29" name="Ink 28">
                <a:extLst>
                  <a:ext uri="{FF2B5EF4-FFF2-40B4-BE49-F238E27FC236}">
                    <a16:creationId xmlns:a16="http://schemas.microsoft.com/office/drawing/2014/main" id="{DDE7D356-773C-CB3A-3568-59AECF132312}"/>
                  </a:ext>
                </a:extLst>
              </p:cNvPr>
              <p:cNvPicPr/>
              <p:nvPr/>
            </p:nvPicPr>
            <p:blipFill>
              <a:blip r:embed="rId44"/>
              <a:stretch>
                <a:fillRect/>
              </a:stretch>
            </p:blipFill>
            <p:spPr>
              <a:xfrm>
                <a:off x="358340" y="5926900"/>
                <a:ext cx="2588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7FBBEC65-3675-5932-5F58-68C6E3931584}"/>
                  </a:ext>
                </a:extLst>
              </p14:cNvPr>
              <p14:cNvContentPartPr/>
              <p14:nvPr/>
            </p14:nvContentPartPr>
            <p14:xfrm>
              <a:off x="576860" y="5832220"/>
              <a:ext cx="299520" cy="732960"/>
            </p14:xfrm>
          </p:contentPart>
        </mc:Choice>
        <mc:Fallback xmlns="">
          <p:pic>
            <p:nvPicPr>
              <p:cNvPr id="30" name="Ink 29">
                <a:extLst>
                  <a:ext uri="{FF2B5EF4-FFF2-40B4-BE49-F238E27FC236}">
                    <a16:creationId xmlns:a16="http://schemas.microsoft.com/office/drawing/2014/main" id="{7FBBEC65-3675-5932-5F58-68C6E3931584}"/>
                  </a:ext>
                </a:extLst>
              </p:cNvPr>
              <p:cNvPicPr/>
              <p:nvPr/>
            </p:nvPicPr>
            <p:blipFill>
              <a:blip r:embed="rId46"/>
              <a:stretch>
                <a:fillRect/>
              </a:stretch>
            </p:blipFill>
            <p:spPr>
              <a:xfrm>
                <a:off x="567860" y="5823580"/>
                <a:ext cx="31716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C5F1283A-4DA8-E865-4E7E-5E10434E6CDA}"/>
                  </a:ext>
                </a:extLst>
              </p14:cNvPr>
              <p14:cNvContentPartPr/>
              <p14:nvPr/>
            </p14:nvContentPartPr>
            <p14:xfrm>
              <a:off x="791060" y="6368260"/>
              <a:ext cx="228240" cy="240480"/>
            </p14:xfrm>
          </p:contentPart>
        </mc:Choice>
        <mc:Fallback xmlns="">
          <p:pic>
            <p:nvPicPr>
              <p:cNvPr id="31" name="Ink 30">
                <a:extLst>
                  <a:ext uri="{FF2B5EF4-FFF2-40B4-BE49-F238E27FC236}">
                    <a16:creationId xmlns:a16="http://schemas.microsoft.com/office/drawing/2014/main" id="{C5F1283A-4DA8-E865-4E7E-5E10434E6CDA}"/>
                  </a:ext>
                </a:extLst>
              </p:cNvPr>
              <p:cNvPicPr/>
              <p:nvPr/>
            </p:nvPicPr>
            <p:blipFill>
              <a:blip r:embed="rId48"/>
              <a:stretch>
                <a:fillRect/>
              </a:stretch>
            </p:blipFill>
            <p:spPr>
              <a:xfrm>
                <a:off x="782420" y="6359620"/>
                <a:ext cx="2458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716E13ED-32BB-2B78-E553-C357CACC1D88}"/>
                  </a:ext>
                </a:extLst>
              </p14:cNvPr>
              <p14:cNvContentPartPr/>
              <p14:nvPr/>
            </p14:nvContentPartPr>
            <p14:xfrm>
              <a:off x="1218740" y="6335140"/>
              <a:ext cx="244440" cy="262440"/>
            </p14:xfrm>
          </p:contentPart>
        </mc:Choice>
        <mc:Fallback xmlns="">
          <p:pic>
            <p:nvPicPr>
              <p:cNvPr id="32" name="Ink 31">
                <a:extLst>
                  <a:ext uri="{FF2B5EF4-FFF2-40B4-BE49-F238E27FC236}">
                    <a16:creationId xmlns:a16="http://schemas.microsoft.com/office/drawing/2014/main" id="{716E13ED-32BB-2B78-E553-C357CACC1D88}"/>
                  </a:ext>
                </a:extLst>
              </p:cNvPr>
              <p:cNvPicPr/>
              <p:nvPr/>
            </p:nvPicPr>
            <p:blipFill>
              <a:blip r:embed="rId50"/>
              <a:stretch>
                <a:fillRect/>
              </a:stretch>
            </p:blipFill>
            <p:spPr>
              <a:xfrm>
                <a:off x="1210100" y="6326500"/>
                <a:ext cx="2620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415C976A-A6BA-4772-F124-66D39B403943}"/>
                  </a:ext>
                </a:extLst>
              </p14:cNvPr>
              <p14:cNvContentPartPr/>
              <p14:nvPr/>
            </p14:nvContentPartPr>
            <p14:xfrm>
              <a:off x="1544900" y="6483460"/>
              <a:ext cx="207360" cy="207720"/>
            </p14:xfrm>
          </p:contentPart>
        </mc:Choice>
        <mc:Fallback xmlns="">
          <p:pic>
            <p:nvPicPr>
              <p:cNvPr id="33" name="Ink 32">
                <a:extLst>
                  <a:ext uri="{FF2B5EF4-FFF2-40B4-BE49-F238E27FC236}">
                    <a16:creationId xmlns:a16="http://schemas.microsoft.com/office/drawing/2014/main" id="{415C976A-A6BA-4772-F124-66D39B403943}"/>
                  </a:ext>
                </a:extLst>
              </p:cNvPr>
              <p:cNvPicPr/>
              <p:nvPr/>
            </p:nvPicPr>
            <p:blipFill>
              <a:blip r:embed="rId52"/>
              <a:stretch>
                <a:fillRect/>
              </a:stretch>
            </p:blipFill>
            <p:spPr>
              <a:xfrm>
                <a:off x="1536260" y="6474820"/>
                <a:ext cx="225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 name="Ink 48">
                <a:extLst>
                  <a:ext uri="{FF2B5EF4-FFF2-40B4-BE49-F238E27FC236}">
                    <a16:creationId xmlns:a16="http://schemas.microsoft.com/office/drawing/2014/main" id="{6AEC7F4B-8CAD-0F0E-642B-8EDE20ED0775}"/>
                  </a:ext>
                </a:extLst>
              </p14:cNvPr>
              <p14:cNvContentPartPr/>
              <p14:nvPr/>
            </p14:nvContentPartPr>
            <p14:xfrm>
              <a:off x="1569380" y="5636380"/>
              <a:ext cx="1435680" cy="600480"/>
            </p14:xfrm>
          </p:contentPart>
        </mc:Choice>
        <mc:Fallback xmlns="">
          <p:pic>
            <p:nvPicPr>
              <p:cNvPr id="49" name="Ink 48">
                <a:extLst>
                  <a:ext uri="{FF2B5EF4-FFF2-40B4-BE49-F238E27FC236}">
                    <a16:creationId xmlns:a16="http://schemas.microsoft.com/office/drawing/2014/main" id="{6AEC7F4B-8CAD-0F0E-642B-8EDE20ED0775}"/>
                  </a:ext>
                </a:extLst>
              </p:cNvPr>
              <p:cNvPicPr/>
              <p:nvPr/>
            </p:nvPicPr>
            <p:blipFill>
              <a:blip r:embed="rId54"/>
              <a:stretch>
                <a:fillRect/>
              </a:stretch>
            </p:blipFill>
            <p:spPr>
              <a:xfrm>
                <a:off x="1560740" y="5627740"/>
                <a:ext cx="145332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 name="Ink 49">
                <a:extLst>
                  <a:ext uri="{FF2B5EF4-FFF2-40B4-BE49-F238E27FC236}">
                    <a16:creationId xmlns:a16="http://schemas.microsoft.com/office/drawing/2014/main" id="{8F8B9A3C-C98F-6BBD-E5B6-B81BE9A1B71B}"/>
                  </a:ext>
                </a:extLst>
              </p14:cNvPr>
              <p14:cNvContentPartPr/>
              <p14:nvPr/>
            </p14:nvContentPartPr>
            <p14:xfrm>
              <a:off x="1246460" y="5143900"/>
              <a:ext cx="456840" cy="449280"/>
            </p14:xfrm>
          </p:contentPart>
        </mc:Choice>
        <mc:Fallback xmlns="">
          <p:pic>
            <p:nvPicPr>
              <p:cNvPr id="50" name="Ink 49">
                <a:extLst>
                  <a:ext uri="{FF2B5EF4-FFF2-40B4-BE49-F238E27FC236}">
                    <a16:creationId xmlns:a16="http://schemas.microsoft.com/office/drawing/2014/main" id="{8F8B9A3C-C98F-6BBD-E5B6-B81BE9A1B71B}"/>
                  </a:ext>
                </a:extLst>
              </p:cNvPr>
              <p:cNvPicPr/>
              <p:nvPr/>
            </p:nvPicPr>
            <p:blipFill>
              <a:blip r:embed="rId56"/>
              <a:stretch>
                <a:fillRect/>
              </a:stretch>
            </p:blipFill>
            <p:spPr>
              <a:xfrm>
                <a:off x="1237820" y="5135260"/>
                <a:ext cx="47448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1" name="Ink 50">
                <a:extLst>
                  <a:ext uri="{FF2B5EF4-FFF2-40B4-BE49-F238E27FC236}">
                    <a16:creationId xmlns:a16="http://schemas.microsoft.com/office/drawing/2014/main" id="{321A6B09-ED42-C75C-D563-FBCF764590DC}"/>
                  </a:ext>
                </a:extLst>
              </p14:cNvPr>
              <p14:cNvContentPartPr/>
              <p14:nvPr/>
            </p14:nvContentPartPr>
            <p14:xfrm>
              <a:off x="1999580" y="5078020"/>
              <a:ext cx="36000" cy="392760"/>
            </p14:xfrm>
          </p:contentPart>
        </mc:Choice>
        <mc:Fallback xmlns="">
          <p:pic>
            <p:nvPicPr>
              <p:cNvPr id="51" name="Ink 50">
                <a:extLst>
                  <a:ext uri="{FF2B5EF4-FFF2-40B4-BE49-F238E27FC236}">
                    <a16:creationId xmlns:a16="http://schemas.microsoft.com/office/drawing/2014/main" id="{321A6B09-ED42-C75C-D563-FBCF764590DC}"/>
                  </a:ext>
                </a:extLst>
              </p:cNvPr>
              <p:cNvPicPr/>
              <p:nvPr/>
            </p:nvPicPr>
            <p:blipFill>
              <a:blip r:embed="rId58"/>
              <a:stretch>
                <a:fillRect/>
              </a:stretch>
            </p:blipFill>
            <p:spPr>
              <a:xfrm>
                <a:off x="1990940" y="5069380"/>
                <a:ext cx="536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Ink 51">
                <a:extLst>
                  <a:ext uri="{FF2B5EF4-FFF2-40B4-BE49-F238E27FC236}">
                    <a16:creationId xmlns:a16="http://schemas.microsoft.com/office/drawing/2014/main" id="{AFEF7E8E-DF08-76C2-EBA9-959AAB863B43}"/>
                  </a:ext>
                </a:extLst>
              </p14:cNvPr>
              <p14:cNvContentPartPr/>
              <p14:nvPr/>
            </p14:nvContentPartPr>
            <p14:xfrm>
              <a:off x="2180660" y="4929700"/>
              <a:ext cx="22320" cy="434880"/>
            </p14:xfrm>
          </p:contentPart>
        </mc:Choice>
        <mc:Fallback xmlns="">
          <p:pic>
            <p:nvPicPr>
              <p:cNvPr id="52" name="Ink 51">
                <a:extLst>
                  <a:ext uri="{FF2B5EF4-FFF2-40B4-BE49-F238E27FC236}">
                    <a16:creationId xmlns:a16="http://schemas.microsoft.com/office/drawing/2014/main" id="{AFEF7E8E-DF08-76C2-EBA9-959AAB863B43}"/>
                  </a:ext>
                </a:extLst>
              </p:cNvPr>
              <p:cNvPicPr/>
              <p:nvPr/>
            </p:nvPicPr>
            <p:blipFill>
              <a:blip r:embed="rId60"/>
              <a:stretch>
                <a:fillRect/>
              </a:stretch>
            </p:blipFill>
            <p:spPr>
              <a:xfrm>
                <a:off x="2171660" y="4921060"/>
                <a:ext cx="399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3" name="Ink 52">
                <a:extLst>
                  <a:ext uri="{FF2B5EF4-FFF2-40B4-BE49-F238E27FC236}">
                    <a16:creationId xmlns:a16="http://schemas.microsoft.com/office/drawing/2014/main" id="{E35FD302-B654-23C3-9204-60AAA68760D3}"/>
                  </a:ext>
                </a:extLst>
              </p14:cNvPr>
              <p14:cNvContentPartPr/>
              <p14:nvPr/>
            </p14:nvContentPartPr>
            <p14:xfrm>
              <a:off x="2144660" y="5012860"/>
              <a:ext cx="274680" cy="57600"/>
            </p14:xfrm>
          </p:contentPart>
        </mc:Choice>
        <mc:Fallback xmlns="">
          <p:pic>
            <p:nvPicPr>
              <p:cNvPr id="53" name="Ink 52">
                <a:extLst>
                  <a:ext uri="{FF2B5EF4-FFF2-40B4-BE49-F238E27FC236}">
                    <a16:creationId xmlns:a16="http://schemas.microsoft.com/office/drawing/2014/main" id="{E35FD302-B654-23C3-9204-60AAA68760D3}"/>
                  </a:ext>
                </a:extLst>
              </p:cNvPr>
              <p:cNvPicPr/>
              <p:nvPr/>
            </p:nvPicPr>
            <p:blipFill>
              <a:blip r:embed="rId62"/>
              <a:stretch>
                <a:fillRect/>
              </a:stretch>
            </p:blipFill>
            <p:spPr>
              <a:xfrm>
                <a:off x="2135660" y="5003860"/>
                <a:ext cx="2923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Ink 53">
                <a:extLst>
                  <a:ext uri="{FF2B5EF4-FFF2-40B4-BE49-F238E27FC236}">
                    <a16:creationId xmlns:a16="http://schemas.microsoft.com/office/drawing/2014/main" id="{17D4F9CE-D49C-B4F5-B65B-3686A56ABE91}"/>
                  </a:ext>
                </a:extLst>
              </p14:cNvPr>
              <p14:cNvContentPartPr/>
              <p14:nvPr/>
            </p14:nvContentPartPr>
            <p14:xfrm>
              <a:off x="2115860" y="5192500"/>
              <a:ext cx="385920" cy="123840"/>
            </p14:xfrm>
          </p:contentPart>
        </mc:Choice>
        <mc:Fallback xmlns="">
          <p:pic>
            <p:nvPicPr>
              <p:cNvPr id="54" name="Ink 53">
                <a:extLst>
                  <a:ext uri="{FF2B5EF4-FFF2-40B4-BE49-F238E27FC236}">
                    <a16:creationId xmlns:a16="http://schemas.microsoft.com/office/drawing/2014/main" id="{17D4F9CE-D49C-B4F5-B65B-3686A56ABE91}"/>
                  </a:ext>
                </a:extLst>
              </p:cNvPr>
              <p:cNvPicPr/>
              <p:nvPr/>
            </p:nvPicPr>
            <p:blipFill>
              <a:blip r:embed="rId64"/>
              <a:stretch>
                <a:fillRect/>
              </a:stretch>
            </p:blipFill>
            <p:spPr>
              <a:xfrm>
                <a:off x="2106860" y="5183500"/>
                <a:ext cx="403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5" name="Ink 54">
                <a:extLst>
                  <a:ext uri="{FF2B5EF4-FFF2-40B4-BE49-F238E27FC236}">
                    <a16:creationId xmlns:a16="http://schemas.microsoft.com/office/drawing/2014/main" id="{8CF57F96-3AC0-1A9B-4DE8-5853106AE97E}"/>
                  </a:ext>
                </a:extLst>
              </p14:cNvPr>
              <p14:cNvContentPartPr/>
              <p14:nvPr/>
            </p14:nvContentPartPr>
            <p14:xfrm>
              <a:off x="2148980" y="5372140"/>
              <a:ext cx="297720" cy="69120"/>
            </p14:xfrm>
          </p:contentPart>
        </mc:Choice>
        <mc:Fallback xmlns="">
          <p:pic>
            <p:nvPicPr>
              <p:cNvPr id="55" name="Ink 54">
                <a:extLst>
                  <a:ext uri="{FF2B5EF4-FFF2-40B4-BE49-F238E27FC236}">
                    <a16:creationId xmlns:a16="http://schemas.microsoft.com/office/drawing/2014/main" id="{8CF57F96-3AC0-1A9B-4DE8-5853106AE97E}"/>
                  </a:ext>
                </a:extLst>
              </p:cNvPr>
              <p:cNvPicPr/>
              <p:nvPr/>
            </p:nvPicPr>
            <p:blipFill>
              <a:blip r:embed="rId66"/>
              <a:stretch>
                <a:fillRect/>
              </a:stretch>
            </p:blipFill>
            <p:spPr>
              <a:xfrm>
                <a:off x="2139980" y="5363140"/>
                <a:ext cx="3153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6" name="Ink 55">
                <a:extLst>
                  <a:ext uri="{FF2B5EF4-FFF2-40B4-BE49-F238E27FC236}">
                    <a16:creationId xmlns:a16="http://schemas.microsoft.com/office/drawing/2014/main" id="{F476CFA4-2C41-8F7B-22F7-96BB462E436D}"/>
                  </a:ext>
                </a:extLst>
              </p14:cNvPr>
              <p14:cNvContentPartPr/>
              <p14:nvPr/>
            </p14:nvContentPartPr>
            <p14:xfrm>
              <a:off x="2570180" y="5305180"/>
              <a:ext cx="224280" cy="186120"/>
            </p14:xfrm>
          </p:contentPart>
        </mc:Choice>
        <mc:Fallback xmlns="">
          <p:pic>
            <p:nvPicPr>
              <p:cNvPr id="56" name="Ink 55">
                <a:extLst>
                  <a:ext uri="{FF2B5EF4-FFF2-40B4-BE49-F238E27FC236}">
                    <a16:creationId xmlns:a16="http://schemas.microsoft.com/office/drawing/2014/main" id="{F476CFA4-2C41-8F7B-22F7-96BB462E436D}"/>
                  </a:ext>
                </a:extLst>
              </p:cNvPr>
              <p:cNvPicPr/>
              <p:nvPr/>
            </p:nvPicPr>
            <p:blipFill>
              <a:blip r:embed="rId68"/>
              <a:stretch>
                <a:fillRect/>
              </a:stretch>
            </p:blipFill>
            <p:spPr>
              <a:xfrm>
                <a:off x="2561180" y="5296180"/>
                <a:ext cx="241920" cy="203760"/>
              </a:xfrm>
              <a:prstGeom prst="rect">
                <a:avLst/>
              </a:prstGeom>
            </p:spPr>
          </p:pic>
        </mc:Fallback>
      </mc:AlternateContent>
      <p:grpSp>
        <p:nvGrpSpPr>
          <p:cNvPr id="68" name="Group 67">
            <a:extLst>
              <a:ext uri="{FF2B5EF4-FFF2-40B4-BE49-F238E27FC236}">
                <a16:creationId xmlns:a16="http://schemas.microsoft.com/office/drawing/2014/main" id="{2411A5AB-0155-72CB-6114-8B17DF3E5A21}"/>
              </a:ext>
            </a:extLst>
          </p:cNvPr>
          <p:cNvGrpSpPr/>
          <p:nvPr/>
        </p:nvGrpSpPr>
        <p:grpSpPr>
          <a:xfrm>
            <a:off x="3185780" y="4745020"/>
            <a:ext cx="4050000" cy="1945080"/>
            <a:chOff x="3185780" y="4745020"/>
            <a:chExt cx="4050000" cy="1945080"/>
          </a:xfrm>
        </p:grpSpPr>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A4362DEF-95EA-3A94-8D17-63596E394451}"/>
                    </a:ext>
                  </a:extLst>
                </p14:cNvPr>
                <p14:cNvContentPartPr/>
                <p14:nvPr/>
              </p14:nvContentPartPr>
              <p14:xfrm>
                <a:off x="5828540" y="6046780"/>
                <a:ext cx="315720" cy="281880"/>
              </p14:xfrm>
            </p:contentPart>
          </mc:Choice>
          <mc:Fallback xmlns="">
            <p:pic>
              <p:nvPicPr>
                <p:cNvPr id="42" name="Ink 41">
                  <a:extLst>
                    <a:ext uri="{FF2B5EF4-FFF2-40B4-BE49-F238E27FC236}">
                      <a16:creationId xmlns:a16="http://schemas.microsoft.com/office/drawing/2014/main" id="{A4362DEF-95EA-3A94-8D17-63596E394451}"/>
                    </a:ext>
                  </a:extLst>
                </p:cNvPr>
                <p:cNvPicPr/>
                <p:nvPr/>
              </p:nvPicPr>
              <p:blipFill>
                <a:blip r:embed="rId70"/>
                <a:stretch>
                  <a:fillRect/>
                </a:stretch>
              </p:blipFill>
              <p:spPr>
                <a:xfrm>
                  <a:off x="5819540" y="6038140"/>
                  <a:ext cx="3333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02C602A7-F483-A89B-2487-7C12441721E3}"/>
                    </a:ext>
                  </a:extLst>
                </p14:cNvPr>
                <p14:cNvContentPartPr/>
                <p14:nvPr/>
              </p14:nvContentPartPr>
              <p14:xfrm>
                <a:off x="6036980" y="5964340"/>
                <a:ext cx="344160" cy="699480"/>
              </p14:xfrm>
            </p:contentPart>
          </mc:Choice>
          <mc:Fallback xmlns="">
            <p:pic>
              <p:nvPicPr>
                <p:cNvPr id="43" name="Ink 42">
                  <a:extLst>
                    <a:ext uri="{FF2B5EF4-FFF2-40B4-BE49-F238E27FC236}">
                      <a16:creationId xmlns:a16="http://schemas.microsoft.com/office/drawing/2014/main" id="{02C602A7-F483-A89B-2487-7C12441721E3}"/>
                    </a:ext>
                  </a:extLst>
                </p:cNvPr>
                <p:cNvPicPr/>
                <p:nvPr/>
              </p:nvPicPr>
              <p:blipFill>
                <a:blip r:embed="rId72"/>
                <a:stretch>
                  <a:fillRect/>
                </a:stretch>
              </p:blipFill>
              <p:spPr>
                <a:xfrm>
                  <a:off x="6028340" y="5955700"/>
                  <a:ext cx="36180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E4E43C90-6368-3FE1-B996-43C74553A696}"/>
                    </a:ext>
                  </a:extLst>
                </p14:cNvPr>
                <p14:cNvContentPartPr/>
                <p14:nvPr/>
              </p14:nvContentPartPr>
              <p14:xfrm>
                <a:off x="6393380" y="6376180"/>
                <a:ext cx="33120" cy="242640"/>
              </p14:xfrm>
            </p:contentPart>
          </mc:Choice>
          <mc:Fallback xmlns="">
            <p:pic>
              <p:nvPicPr>
                <p:cNvPr id="45" name="Ink 44">
                  <a:extLst>
                    <a:ext uri="{FF2B5EF4-FFF2-40B4-BE49-F238E27FC236}">
                      <a16:creationId xmlns:a16="http://schemas.microsoft.com/office/drawing/2014/main" id="{E4E43C90-6368-3FE1-B996-43C74553A696}"/>
                    </a:ext>
                  </a:extLst>
                </p:cNvPr>
                <p:cNvPicPr/>
                <p:nvPr/>
              </p:nvPicPr>
              <p:blipFill>
                <a:blip r:embed="rId74"/>
                <a:stretch>
                  <a:fillRect/>
                </a:stretch>
              </p:blipFill>
              <p:spPr>
                <a:xfrm>
                  <a:off x="6384740" y="6367540"/>
                  <a:ext cx="507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5B587319-C0B4-B6C0-3E3E-B611B3C2E0DD}"/>
                    </a:ext>
                  </a:extLst>
                </p14:cNvPr>
                <p14:cNvContentPartPr/>
                <p14:nvPr/>
              </p14:nvContentPartPr>
              <p14:xfrm>
                <a:off x="6637460" y="6360340"/>
                <a:ext cx="366120" cy="243360"/>
              </p14:xfrm>
            </p:contentPart>
          </mc:Choice>
          <mc:Fallback xmlns="">
            <p:pic>
              <p:nvPicPr>
                <p:cNvPr id="46" name="Ink 45">
                  <a:extLst>
                    <a:ext uri="{FF2B5EF4-FFF2-40B4-BE49-F238E27FC236}">
                      <a16:creationId xmlns:a16="http://schemas.microsoft.com/office/drawing/2014/main" id="{5B587319-C0B4-B6C0-3E3E-B611B3C2E0DD}"/>
                    </a:ext>
                  </a:extLst>
                </p:cNvPr>
                <p:cNvPicPr/>
                <p:nvPr/>
              </p:nvPicPr>
              <p:blipFill>
                <a:blip r:embed="rId76"/>
                <a:stretch>
                  <a:fillRect/>
                </a:stretch>
              </p:blipFill>
              <p:spPr>
                <a:xfrm>
                  <a:off x="6628460" y="6351340"/>
                  <a:ext cx="3837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1B63F5-FDB4-9910-ABB8-ECD7888AE88F}"/>
                    </a:ext>
                  </a:extLst>
                </p14:cNvPr>
                <p14:cNvContentPartPr/>
                <p14:nvPr/>
              </p14:nvContentPartPr>
              <p14:xfrm>
                <a:off x="7224260" y="6442420"/>
                <a:ext cx="11520" cy="195120"/>
              </p14:xfrm>
            </p:contentPart>
          </mc:Choice>
          <mc:Fallback xmlns="">
            <p:pic>
              <p:nvPicPr>
                <p:cNvPr id="47" name="Ink 46">
                  <a:extLst>
                    <a:ext uri="{FF2B5EF4-FFF2-40B4-BE49-F238E27FC236}">
                      <a16:creationId xmlns:a16="http://schemas.microsoft.com/office/drawing/2014/main" id="{6D1B63F5-FDB4-9910-ABB8-ECD7888AE88F}"/>
                    </a:ext>
                  </a:extLst>
                </p:cNvPr>
                <p:cNvPicPr/>
                <p:nvPr/>
              </p:nvPicPr>
              <p:blipFill>
                <a:blip r:embed="rId78"/>
                <a:stretch>
                  <a:fillRect/>
                </a:stretch>
              </p:blipFill>
              <p:spPr>
                <a:xfrm>
                  <a:off x="7215260" y="6433420"/>
                  <a:ext cx="29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5" name="Ink 34">
                  <a:extLst>
                    <a:ext uri="{FF2B5EF4-FFF2-40B4-BE49-F238E27FC236}">
                      <a16:creationId xmlns:a16="http://schemas.microsoft.com/office/drawing/2014/main" id="{CE520959-28B3-8A47-DD15-44253A90B024}"/>
                    </a:ext>
                  </a:extLst>
                </p14:cNvPr>
                <p14:cNvContentPartPr/>
                <p14:nvPr/>
              </p14:nvContentPartPr>
              <p14:xfrm>
                <a:off x="3185780" y="5972620"/>
                <a:ext cx="347040" cy="407520"/>
              </p14:xfrm>
            </p:contentPart>
          </mc:Choice>
          <mc:Fallback xmlns="">
            <p:pic>
              <p:nvPicPr>
                <p:cNvPr id="35" name="Ink 34">
                  <a:extLst>
                    <a:ext uri="{FF2B5EF4-FFF2-40B4-BE49-F238E27FC236}">
                      <a16:creationId xmlns:a16="http://schemas.microsoft.com/office/drawing/2014/main" id="{CE520959-28B3-8A47-DD15-44253A90B024}"/>
                    </a:ext>
                  </a:extLst>
                </p:cNvPr>
                <p:cNvPicPr/>
                <p:nvPr/>
              </p:nvPicPr>
              <p:blipFill>
                <a:blip r:embed="rId80"/>
                <a:stretch>
                  <a:fillRect/>
                </a:stretch>
              </p:blipFill>
              <p:spPr>
                <a:xfrm>
                  <a:off x="3176780" y="5963620"/>
                  <a:ext cx="36468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6" name="Ink 35">
                  <a:extLst>
                    <a:ext uri="{FF2B5EF4-FFF2-40B4-BE49-F238E27FC236}">
                      <a16:creationId xmlns:a16="http://schemas.microsoft.com/office/drawing/2014/main" id="{E322BC47-B5EB-C4B4-7FA1-22580D9C9796}"/>
                    </a:ext>
                  </a:extLst>
                </p14:cNvPr>
                <p14:cNvContentPartPr/>
                <p14:nvPr/>
              </p14:nvContentPartPr>
              <p14:xfrm>
                <a:off x="3418340" y="5931220"/>
                <a:ext cx="272160" cy="668160"/>
              </p14:xfrm>
            </p:contentPart>
          </mc:Choice>
          <mc:Fallback xmlns="">
            <p:pic>
              <p:nvPicPr>
                <p:cNvPr id="36" name="Ink 35">
                  <a:extLst>
                    <a:ext uri="{FF2B5EF4-FFF2-40B4-BE49-F238E27FC236}">
                      <a16:creationId xmlns:a16="http://schemas.microsoft.com/office/drawing/2014/main" id="{E322BC47-B5EB-C4B4-7FA1-22580D9C9796}"/>
                    </a:ext>
                  </a:extLst>
                </p:cNvPr>
                <p:cNvPicPr/>
                <p:nvPr/>
              </p:nvPicPr>
              <p:blipFill>
                <a:blip r:embed="rId82"/>
                <a:stretch>
                  <a:fillRect/>
                </a:stretch>
              </p:blipFill>
              <p:spPr>
                <a:xfrm>
                  <a:off x="3409340" y="5922580"/>
                  <a:ext cx="289800" cy="685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8" name="Ink 37">
                  <a:extLst>
                    <a:ext uri="{FF2B5EF4-FFF2-40B4-BE49-F238E27FC236}">
                      <a16:creationId xmlns:a16="http://schemas.microsoft.com/office/drawing/2014/main" id="{2FF9974E-C2AE-58B6-7265-D65FE3A31368}"/>
                    </a:ext>
                  </a:extLst>
                </p14:cNvPr>
                <p14:cNvContentPartPr/>
                <p14:nvPr/>
              </p14:nvContentPartPr>
              <p14:xfrm>
                <a:off x="3623900" y="6345940"/>
                <a:ext cx="286560" cy="258120"/>
              </p14:xfrm>
            </p:contentPart>
          </mc:Choice>
          <mc:Fallback xmlns="">
            <p:pic>
              <p:nvPicPr>
                <p:cNvPr id="38" name="Ink 37">
                  <a:extLst>
                    <a:ext uri="{FF2B5EF4-FFF2-40B4-BE49-F238E27FC236}">
                      <a16:creationId xmlns:a16="http://schemas.microsoft.com/office/drawing/2014/main" id="{2FF9974E-C2AE-58B6-7265-D65FE3A31368}"/>
                    </a:ext>
                  </a:extLst>
                </p:cNvPr>
                <p:cNvPicPr/>
                <p:nvPr/>
              </p:nvPicPr>
              <p:blipFill>
                <a:blip r:embed="rId84"/>
                <a:stretch>
                  <a:fillRect/>
                </a:stretch>
              </p:blipFill>
              <p:spPr>
                <a:xfrm>
                  <a:off x="3614900" y="6337300"/>
                  <a:ext cx="3042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9" name="Ink 38">
                  <a:extLst>
                    <a:ext uri="{FF2B5EF4-FFF2-40B4-BE49-F238E27FC236}">
                      <a16:creationId xmlns:a16="http://schemas.microsoft.com/office/drawing/2014/main" id="{9B22B6FC-44AF-B057-5883-1C88123EDBC5}"/>
                    </a:ext>
                  </a:extLst>
                </p14:cNvPr>
                <p14:cNvContentPartPr/>
                <p14:nvPr/>
              </p14:nvContentPartPr>
              <p14:xfrm>
                <a:off x="4103420" y="6294100"/>
                <a:ext cx="327600" cy="267840"/>
              </p14:xfrm>
            </p:contentPart>
          </mc:Choice>
          <mc:Fallback xmlns="">
            <p:pic>
              <p:nvPicPr>
                <p:cNvPr id="39" name="Ink 38">
                  <a:extLst>
                    <a:ext uri="{FF2B5EF4-FFF2-40B4-BE49-F238E27FC236}">
                      <a16:creationId xmlns:a16="http://schemas.microsoft.com/office/drawing/2014/main" id="{9B22B6FC-44AF-B057-5883-1C88123EDBC5}"/>
                    </a:ext>
                  </a:extLst>
                </p:cNvPr>
                <p:cNvPicPr/>
                <p:nvPr/>
              </p:nvPicPr>
              <p:blipFill>
                <a:blip r:embed="rId86"/>
                <a:stretch>
                  <a:fillRect/>
                </a:stretch>
              </p:blipFill>
              <p:spPr>
                <a:xfrm>
                  <a:off x="4094780" y="6285100"/>
                  <a:ext cx="3452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0" name="Ink 39">
                  <a:extLst>
                    <a:ext uri="{FF2B5EF4-FFF2-40B4-BE49-F238E27FC236}">
                      <a16:creationId xmlns:a16="http://schemas.microsoft.com/office/drawing/2014/main" id="{3A0DC308-F4E5-DE28-1AC0-FB48AA072D9A}"/>
                    </a:ext>
                  </a:extLst>
                </p14:cNvPr>
                <p14:cNvContentPartPr/>
                <p14:nvPr/>
              </p14:nvContentPartPr>
              <p14:xfrm>
                <a:off x="4636940" y="6380860"/>
                <a:ext cx="4320" cy="309240"/>
              </p14:xfrm>
            </p:contentPart>
          </mc:Choice>
          <mc:Fallback xmlns="">
            <p:pic>
              <p:nvPicPr>
                <p:cNvPr id="40" name="Ink 39">
                  <a:extLst>
                    <a:ext uri="{FF2B5EF4-FFF2-40B4-BE49-F238E27FC236}">
                      <a16:creationId xmlns:a16="http://schemas.microsoft.com/office/drawing/2014/main" id="{3A0DC308-F4E5-DE28-1AC0-FB48AA072D9A}"/>
                    </a:ext>
                  </a:extLst>
                </p:cNvPr>
                <p:cNvPicPr/>
                <p:nvPr/>
              </p:nvPicPr>
              <p:blipFill>
                <a:blip r:embed="rId88"/>
                <a:stretch>
                  <a:fillRect/>
                </a:stretch>
              </p:blipFill>
              <p:spPr>
                <a:xfrm>
                  <a:off x="4627940" y="6371860"/>
                  <a:ext cx="219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Ink 57">
                  <a:extLst>
                    <a:ext uri="{FF2B5EF4-FFF2-40B4-BE49-F238E27FC236}">
                      <a16:creationId xmlns:a16="http://schemas.microsoft.com/office/drawing/2014/main" id="{BE1138B3-C4EF-9A47-7B84-4637EEFE2F58}"/>
                    </a:ext>
                  </a:extLst>
                </p14:cNvPr>
                <p14:cNvContentPartPr/>
                <p14:nvPr/>
              </p14:nvContentPartPr>
              <p14:xfrm>
                <a:off x="4526060" y="5300500"/>
                <a:ext cx="1618200" cy="742680"/>
              </p14:xfrm>
            </p:contentPart>
          </mc:Choice>
          <mc:Fallback xmlns="">
            <p:pic>
              <p:nvPicPr>
                <p:cNvPr id="58" name="Ink 57">
                  <a:extLst>
                    <a:ext uri="{FF2B5EF4-FFF2-40B4-BE49-F238E27FC236}">
                      <a16:creationId xmlns:a16="http://schemas.microsoft.com/office/drawing/2014/main" id="{BE1138B3-C4EF-9A47-7B84-4637EEFE2F58}"/>
                    </a:ext>
                  </a:extLst>
                </p:cNvPr>
                <p:cNvPicPr/>
                <p:nvPr/>
              </p:nvPicPr>
              <p:blipFill>
                <a:blip r:embed="rId90"/>
                <a:stretch>
                  <a:fillRect/>
                </a:stretch>
              </p:blipFill>
              <p:spPr>
                <a:xfrm>
                  <a:off x="4517420" y="5291500"/>
                  <a:ext cx="163584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Ink 58">
                  <a:extLst>
                    <a:ext uri="{FF2B5EF4-FFF2-40B4-BE49-F238E27FC236}">
                      <a16:creationId xmlns:a16="http://schemas.microsoft.com/office/drawing/2014/main" id="{D1BB6F7A-7849-F253-1E32-BE3B2C4D83AF}"/>
                    </a:ext>
                  </a:extLst>
                </p14:cNvPr>
                <p14:cNvContentPartPr/>
                <p14:nvPr/>
              </p14:nvContentPartPr>
              <p14:xfrm>
                <a:off x="4792460" y="4831060"/>
                <a:ext cx="505440" cy="363600"/>
              </p14:xfrm>
            </p:contentPart>
          </mc:Choice>
          <mc:Fallback xmlns="">
            <p:pic>
              <p:nvPicPr>
                <p:cNvPr id="59" name="Ink 58">
                  <a:extLst>
                    <a:ext uri="{FF2B5EF4-FFF2-40B4-BE49-F238E27FC236}">
                      <a16:creationId xmlns:a16="http://schemas.microsoft.com/office/drawing/2014/main" id="{D1BB6F7A-7849-F253-1E32-BE3B2C4D83AF}"/>
                    </a:ext>
                  </a:extLst>
                </p:cNvPr>
                <p:cNvPicPr/>
                <p:nvPr/>
              </p:nvPicPr>
              <p:blipFill>
                <a:blip r:embed="rId92"/>
                <a:stretch>
                  <a:fillRect/>
                </a:stretch>
              </p:blipFill>
              <p:spPr>
                <a:xfrm>
                  <a:off x="4783820" y="4822420"/>
                  <a:ext cx="5230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Ink 59">
                  <a:extLst>
                    <a:ext uri="{FF2B5EF4-FFF2-40B4-BE49-F238E27FC236}">
                      <a16:creationId xmlns:a16="http://schemas.microsoft.com/office/drawing/2014/main" id="{F82EEB8A-E321-5395-2603-883D7B200303}"/>
                    </a:ext>
                  </a:extLst>
                </p14:cNvPr>
                <p14:cNvContentPartPr/>
                <p14:nvPr/>
              </p14:nvContentPartPr>
              <p14:xfrm>
                <a:off x="5583020" y="4793980"/>
                <a:ext cx="21240" cy="305280"/>
              </p14:xfrm>
            </p:contentPart>
          </mc:Choice>
          <mc:Fallback xmlns="">
            <p:pic>
              <p:nvPicPr>
                <p:cNvPr id="60" name="Ink 59">
                  <a:extLst>
                    <a:ext uri="{FF2B5EF4-FFF2-40B4-BE49-F238E27FC236}">
                      <a16:creationId xmlns:a16="http://schemas.microsoft.com/office/drawing/2014/main" id="{F82EEB8A-E321-5395-2603-883D7B200303}"/>
                    </a:ext>
                  </a:extLst>
                </p:cNvPr>
                <p:cNvPicPr/>
                <p:nvPr/>
              </p:nvPicPr>
              <p:blipFill>
                <a:blip r:embed="rId94"/>
                <a:stretch>
                  <a:fillRect/>
                </a:stretch>
              </p:blipFill>
              <p:spPr>
                <a:xfrm>
                  <a:off x="5574020" y="4785340"/>
                  <a:ext cx="388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Ink 60">
                  <a:extLst>
                    <a:ext uri="{FF2B5EF4-FFF2-40B4-BE49-F238E27FC236}">
                      <a16:creationId xmlns:a16="http://schemas.microsoft.com/office/drawing/2014/main" id="{930D5576-18F1-C72F-DE1D-DAA41CF07CDB}"/>
                    </a:ext>
                  </a:extLst>
                </p14:cNvPr>
                <p14:cNvContentPartPr/>
                <p14:nvPr/>
              </p14:nvContentPartPr>
              <p14:xfrm>
                <a:off x="5494100" y="4755460"/>
                <a:ext cx="276840" cy="373320"/>
              </p14:xfrm>
            </p:contentPart>
          </mc:Choice>
          <mc:Fallback xmlns="">
            <p:pic>
              <p:nvPicPr>
                <p:cNvPr id="61" name="Ink 60">
                  <a:extLst>
                    <a:ext uri="{FF2B5EF4-FFF2-40B4-BE49-F238E27FC236}">
                      <a16:creationId xmlns:a16="http://schemas.microsoft.com/office/drawing/2014/main" id="{930D5576-18F1-C72F-DE1D-DAA41CF07CDB}"/>
                    </a:ext>
                  </a:extLst>
                </p:cNvPr>
                <p:cNvPicPr/>
                <p:nvPr/>
              </p:nvPicPr>
              <p:blipFill>
                <a:blip r:embed="rId96"/>
                <a:stretch>
                  <a:fillRect/>
                </a:stretch>
              </p:blipFill>
              <p:spPr>
                <a:xfrm>
                  <a:off x="5485100" y="4746820"/>
                  <a:ext cx="2944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Ink 61">
                  <a:extLst>
                    <a:ext uri="{FF2B5EF4-FFF2-40B4-BE49-F238E27FC236}">
                      <a16:creationId xmlns:a16="http://schemas.microsoft.com/office/drawing/2014/main" id="{9D29C86C-E826-EF30-DCE1-C1405E593975}"/>
                    </a:ext>
                  </a:extLst>
                </p14:cNvPr>
                <p14:cNvContentPartPr/>
                <p14:nvPr/>
              </p14:nvContentPartPr>
              <p14:xfrm>
                <a:off x="5918180" y="4859860"/>
                <a:ext cx="13680" cy="247320"/>
              </p14:xfrm>
            </p:contentPart>
          </mc:Choice>
          <mc:Fallback xmlns="">
            <p:pic>
              <p:nvPicPr>
                <p:cNvPr id="62" name="Ink 61">
                  <a:extLst>
                    <a:ext uri="{FF2B5EF4-FFF2-40B4-BE49-F238E27FC236}">
                      <a16:creationId xmlns:a16="http://schemas.microsoft.com/office/drawing/2014/main" id="{9D29C86C-E826-EF30-DCE1-C1405E593975}"/>
                    </a:ext>
                  </a:extLst>
                </p:cNvPr>
                <p:cNvPicPr/>
                <p:nvPr/>
              </p:nvPicPr>
              <p:blipFill>
                <a:blip r:embed="rId98"/>
                <a:stretch>
                  <a:fillRect/>
                </a:stretch>
              </p:blipFill>
              <p:spPr>
                <a:xfrm>
                  <a:off x="5909180" y="4850860"/>
                  <a:ext cx="313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Ink 62">
                  <a:extLst>
                    <a:ext uri="{FF2B5EF4-FFF2-40B4-BE49-F238E27FC236}">
                      <a16:creationId xmlns:a16="http://schemas.microsoft.com/office/drawing/2014/main" id="{45C98900-EC93-1FD0-76A7-E9C70AA3D2AE}"/>
                    </a:ext>
                  </a:extLst>
                </p14:cNvPr>
                <p14:cNvContentPartPr/>
                <p14:nvPr/>
              </p14:nvContentPartPr>
              <p14:xfrm>
                <a:off x="5901620" y="4745020"/>
                <a:ext cx="422280" cy="123480"/>
              </p14:xfrm>
            </p:contentPart>
          </mc:Choice>
          <mc:Fallback xmlns="">
            <p:pic>
              <p:nvPicPr>
                <p:cNvPr id="63" name="Ink 62">
                  <a:extLst>
                    <a:ext uri="{FF2B5EF4-FFF2-40B4-BE49-F238E27FC236}">
                      <a16:creationId xmlns:a16="http://schemas.microsoft.com/office/drawing/2014/main" id="{45C98900-EC93-1FD0-76A7-E9C70AA3D2AE}"/>
                    </a:ext>
                  </a:extLst>
                </p:cNvPr>
                <p:cNvPicPr/>
                <p:nvPr/>
              </p:nvPicPr>
              <p:blipFill>
                <a:blip r:embed="rId100"/>
                <a:stretch>
                  <a:fillRect/>
                </a:stretch>
              </p:blipFill>
              <p:spPr>
                <a:xfrm>
                  <a:off x="5892980" y="4736020"/>
                  <a:ext cx="4399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Ink 63">
                  <a:extLst>
                    <a:ext uri="{FF2B5EF4-FFF2-40B4-BE49-F238E27FC236}">
                      <a16:creationId xmlns:a16="http://schemas.microsoft.com/office/drawing/2014/main" id="{F57C5CB4-ECCB-4D8F-481F-51CC9F6356C8}"/>
                    </a:ext>
                  </a:extLst>
                </p14:cNvPr>
                <p14:cNvContentPartPr/>
                <p14:nvPr/>
              </p14:nvContentPartPr>
              <p14:xfrm>
                <a:off x="5980100" y="4993060"/>
                <a:ext cx="345240" cy="40320"/>
              </p14:xfrm>
            </p:contentPart>
          </mc:Choice>
          <mc:Fallback xmlns="">
            <p:pic>
              <p:nvPicPr>
                <p:cNvPr id="64" name="Ink 63">
                  <a:extLst>
                    <a:ext uri="{FF2B5EF4-FFF2-40B4-BE49-F238E27FC236}">
                      <a16:creationId xmlns:a16="http://schemas.microsoft.com/office/drawing/2014/main" id="{F57C5CB4-ECCB-4D8F-481F-51CC9F6356C8}"/>
                    </a:ext>
                  </a:extLst>
                </p:cNvPr>
                <p:cNvPicPr/>
                <p:nvPr/>
              </p:nvPicPr>
              <p:blipFill>
                <a:blip r:embed="rId102"/>
                <a:stretch>
                  <a:fillRect/>
                </a:stretch>
              </p:blipFill>
              <p:spPr>
                <a:xfrm>
                  <a:off x="5971100" y="4984420"/>
                  <a:ext cx="3628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Ink 64">
                  <a:extLst>
                    <a:ext uri="{FF2B5EF4-FFF2-40B4-BE49-F238E27FC236}">
                      <a16:creationId xmlns:a16="http://schemas.microsoft.com/office/drawing/2014/main" id="{CC42BE09-B5A8-E7F7-6A8B-426F1CB2E31F}"/>
                    </a:ext>
                  </a:extLst>
                </p14:cNvPr>
                <p14:cNvContentPartPr/>
                <p14:nvPr/>
              </p14:nvContentPartPr>
              <p14:xfrm>
                <a:off x="5926100" y="5110060"/>
                <a:ext cx="380160" cy="53280"/>
              </p14:xfrm>
            </p:contentPart>
          </mc:Choice>
          <mc:Fallback xmlns="">
            <p:pic>
              <p:nvPicPr>
                <p:cNvPr id="65" name="Ink 64">
                  <a:extLst>
                    <a:ext uri="{FF2B5EF4-FFF2-40B4-BE49-F238E27FC236}">
                      <a16:creationId xmlns:a16="http://schemas.microsoft.com/office/drawing/2014/main" id="{CC42BE09-B5A8-E7F7-6A8B-426F1CB2E31F}"/>
                    </a:ext>
                  </a:extLst>
                </p:cNvPr>
                <p:cNvPicPr/>
                <p:nvPr/>
              </p:nvPicPr>
              <p:blipFill>
                <a:blip r:embed="rId104"/>
                <a:stretch>
                  <a:fillRect/>
                </a:stretch>
              </p:blipFill>
              <p:spPr>
                <a:xfrm>
                  <a:off x="5917460" y="5101420"/>
                  <a:ext cx="3978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7" name="Ink 66">
                  <a:extLst>
                    <a:ext uri="{FF2B5EF4-FFF2-40B4-BE49-F238E27FC236}">
                      <a16:creationId xmlns:a16="http://schemas.microsoft.com/office/drawing/2014/main" id="{D51EC1ED-22E0-94D9-09BF-F369255B4545}"/>
                    </a:ext>
                  </a:extLst>
                </p14:cNvPr>
                <p14:cNvContentPartPr/>
                <p14:nvPr/>
              </p14:nvContentPartPr>
              <p14:xfrm>
                <a:off x="6558260" y="4987300"/>
                <a:ext cx="21240" cy="271440"/>
              </p14:xfrm>
            </p:contentPart>
          </mc:Choice>
          <mc:Fallback xmlns="">
            <p:pic>
              <p:nvPicPr>
                <p:cNvPr id="67" name="Ink 66">
                  <a:extLst>
                    <a:ext uri="{FF2B5EF4-FFF2-40B4-BE49-F238E27FC236}">
                      <a16:creationId xmlns:a16="http://schemas.microsoft.com/office/drawing/2014/main" id="{D51EC1ED-22E0-94D9-09BF-F369255B4545}"/>
                    </a:ext>
                  </a:extLst>
                </p:cNvPr>
                <p:cNvPicPr/>
                <p:nvPr/>
              </p:nvPicPr>
              <p:blipFill>
                <a:blip r:embed="rId106"/>
                <a:stretch>
                  <a:fillRect/>
                </a:stretch>
              </p:blipFill>
              <p:spPr>
                <a:xfrm>
                  <a:off x="6549620" y="4978660"/>
                  <a:ext cx="38880" cy="289080"/>
                </a:xfrm>
                <a:prstGeom prst="rect">
                  <a:avLst/>
                </a:prstGeom>
              </p:spPr>
            </p:pic>
          </mc:Fallback>
        </mc:AlternateContent>
      </p:grpSp>
    </p:spTree>
    <p:extLst>
      <p:ext uri="{BB962C8B-B14F-4D97-AF65-F5344CB8AC3E}">
        <p14:creationId xmlns:p14="http://schemas.microsoft.com/office/powerpoint/2010/main" val="411689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2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2000" fill="hold"/>
                                        <p:tgtEl>
                                          <p:spTgt spid="29"/>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2000" fill="hold"/>
                                        <p:tgtEl>
                                          <p:spTgt spid="30"/>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2000" fill="hold"/>
                                        <p:tgtEl>
                                          <p:spTgt spid="31"/>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2000" fill="hold"/>
                                        <p:tgtEl>
                                          <p:spTgt spid="32"/>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 calcmode="lin" valueType="num">
                                      <p:cBhvr>
                                        <p:cTn id="34" dur="2000" fill="hold"/>
                                        <p:tgtEl>
                                          <p:spTgt spid="33"/>
                                        </p:tgtEl>
                                        <p:attrNameLst>
                                          <p:attrName>drawProgress</p:attrName>
                                        </p:attrNameLst>
                                      </p:cBhvr>
                                      <p:tavLst>
                                        <p:tav tm="0">
                                          <p:val>
                                            <p:fltVal val="0"/>
                                          </p:val>
                                        </p:tav>
                                        <p:tav tm="100000">
                                          <p:val>
                                            <p:fltVal val="1"/>
                                          </p:val>
                                        </p:tav>
                                      </p:tavLst>
                                    </p:anim>
                                  </p:childTnLst>
                                </p:cTn>
                              </p:par>
                              <p:par>
                                <p:cTn id="35" presetID="63"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p:cTn id="37" dur="2000" fill="hold"/>
                                        <p:tgtEl>
                                          <p:spTgt spid="49"/>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p:cTn id="40" dur="2000" fill="hold"/>
                                        <p:tgtEl>
                                          <p:spTgt spid="50"/>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2000" fill="hold"/>
                                        <p:tgtEl>
                                          <p:spTgt spid="51"/>
                                        </p:tgtEl>
                                        <p:attrNameLst>
                                          <p:attrName>drawProgress</p:attrName>
                                        </p:attrNameLst>
                                      </p:cBhvr>
                                      <p:tavLst>
                                        <p:tav tm="0">
                                          <p:val>
                                            <p:fltVal val="0"/>
                                          </p:val>
                                        </p:tav>
                                        <p:tav tm="100000">
                                          <p:val>
                                            <p:fltVal val="1"/>
                                          </p:val>
                                        </p:tav>
                                      </p:tavLst>
                                    </p:anim>
                                  </p:childTnLst>
                                </p:cTn>
                              </p:par>
                              <p:par>
                                <p:cTn id="44" presetID="63"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 calcmode="lin" valueType="num">
                                      <p:cBhvr>
                                        <p:cTn id="46" dur="2000" fill="hold"/>
                                        <p:tgtEl>
                                          <p:spTgt spid="52"/>
                                        </p:tgtEl>
                                        <p:attrNameLst>
                                          <p:attrName>drawProgress</p:attrName>
                                        </p:attrNameLst>
                                      </p:cBhvr>
                                      <p:tavLst>
                                        <p:tav tm="0">
                                          <p:val>
                                            <p:fltVal val="0"/>
                                          </p:val>
                                        </p:tav>
                                        <p:tav tm="100000">
                                          <p:val>
                                            <p:fltVal val="1"/>
                                          </p:val>
                                        </p:tav>
                                      </p:tavLst>
                                    </p:anim>
                                  </p:childTnLst>
                                </p:cTn>
                              </p:par>
                              <p:par>
                                <p:cTn id="47" presetID="63"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p:cTn id="49" dur="2000" fill="hold"/>
                                        <p:tgtEl>
                                          <p:spTgt spid="53"/>
                                        </p:tgtEl>
                                        <p:attrNameLst>
                                          <p:attrName>drawProgress</p:attrName>
                                        </p:attrNameLst>
                                      </p:cBhvr>
                                      <p:tavLst>
                                        <p:tav tm="0">
                                          <p:val>
                                            <p:fltVal val="0"/>
                                          </p:val>
                                        </p:tav>
                                        <p:tav tm="100000">
                                          <p:val>
                                            <p:fltVal val="1"/>
                                          </p:val>
                                        </p:tav>
                                      </p:tavLst>
                                    </p:anim>
                                  </p:childTnLst>
                                </p:cTn>
                              </p:par>
                              <p:par>
                                <p:cTn id="50" presetID="63" presetClass="entr" presetSubtype="0"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2000" fill="hold"/>
                                        <p:tgtEl>
                                          <p:spTgt spid="54"/>
                                        </p:tgtEl>
                                        <p:attrNameLst>
                                          <p:attrName>drawProgress</p:attrName>
                                        </p:attrNameLst>
                                      </p:cBhvr>
                                      <p:tavLst>
                                        <p:tav tm="0">
                                          <p:val>
                                            <p:fltVal val="0"/>
                                          </p:val>
                                        </p:tav>
                                        <p:tav tm="100000">
                                          <p:val>
                                            <p:fltVal val="1"/>
                                          </p:val>
                                        </p:tav>
                                      </p:tavLst>
                                    </p:anim>
                                  </p:childTnLst>
                                </p:cTn>
                              </p:par>
                              <p:par>
                                <p:cTn id="53" presetID="63"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2000" fill="hold"/>
                                        <p:tgtEl>
                                          <p:spTgt spid="55"/>
                                        </p:tgtEl>
                                        <p:attrNameLst>
                                          <p:attrName>drawProgress</p:attrName>
                                        </p:attrNameLst>
                                      </p:cBhvr>
                                      <p:tavLst>
                                        <p:tav tm="0">
                                          <p:val>
                                            <p:fltVal val="0"/>
                                          </p:val>
                                        </p:tav>
                                        <p:tav tm="100000">
                                          <p:val>
                                            <p:fltVal val="1"/>
                                          </p:val>
                                        </p:tav>
                                      </p:tavLst>
                                    </p:anim>
                                  </p:childTnLst>
                                </p:cTn>
                              </p:par>
                              <p:par>
                                <p:cTn id="56" presetID="63"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p:cTn id="58" dur="2000" fill="hold"/>
                                        <p:tgtEl>
                                          <p:spTgt spid="56"/>
                                        </p:tgtEl>
                                        <p:attrNameLst>
                                          <p:attrName>drawProgress</p:attrName>
                                        </p:attrNameLst>
                                      </p:cBhvr>
                                      <p:tavLst>
                                        <p:tav tm="0">
                                          <p:val>
                                            <p:fltVal val="0"/>
                                          </p:val>
                                        </p:tav>
                                        <p:tav tm="100000">
                                          <p:val>
                                            <p:fltVal val="1"/>
                                          </p:val>
                                        </p:tav>
                                      </p:tavLst>
                                    </p:anim>
                                  </p:childTnLst>
                                </p:cTn>
                              </p:par>
                              <p:par>
                                <p:cTn id="59" presetID="63" presetClass="entr" presetSubtype="0" fill="hold" nodeType="with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p:cTn id="61" dur="2000" fill="hold"/>
                                        <p:tgtEl>
                                          <p:spTgt spid="6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Consider treatment X is combination of two exposures X</a:t>
            </a:r>
            <a:r>
              <a:rPr lang="en-US" baseline="-25000" dirty="0"/>
              <a:t>M</a:t>
            </a:r>
            <a:r>
              <a:rPr lang="en-US" dirty="0"/>
              <a:t> and X</a:t>
            </a:r>
            <a:r>
              <a:rPr lang="en-US" baseline="-25000" dirty="0"/>
              <a:t>R</a:t>
            </a:r>
          </a:p>
          <a:p>
            <a:endParaRPr lang="en-US" baseline="-25000" dirty="0"/>
          </a:p>
          <a:p>
            <a:r>
              <a:rPr lang="en-US" dirty="0"/>
              <a:t>When we switch X</a:t>
            </a:r>
            <a:r>
              <a:rPr lang="en-US" baseline="-25000" dirty="0"/>
              <a:t>M </a:t>
            </a:r>
            <a:r>
              <a:rPr lang="en-US" dirty="0"/>
              <a:t>we only influence the mediator M, which will in turn influence outcome Y</a:t>
            </a:r>
          </a:p>
          <a:p>
            <a:endParaRPr lang="en-US" dirty="0"/>
          </a:p>
          <a:p>
            <a:r>
              <a:rPr lang="en-US" dirty="0"/>
              <a:t>Likewise, when we switch X</a:t>
            </a:r>
            <a:r>
              <a:rPr lang="en-US" baseline="-25000" dirty="0"/>
              <a:t>R </a:t>
            </a:r>
            <a:r>
              <a:rPr lang="en-US" dirty="0"/>
              <a:t>we bypass the mediator and only affect outcome Y directly (through any other means that are not through M)</a:t>
            </a:r>
          </a:p>
        </p:txBody>
      </p:sp>
    </p:spTree>
    <p:extLst>
      <p:ext uri="{BB962C8B-B14F-4D97-AF65-F5344CB8AC3E}">
        <p14:creationId xmlns:p14="http://schemas.microsoft.com/office/powerpoint/2010/main" val="130082061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However, there is in fact only one X, and every time we switch it, we switch both X</a:t>
            </a:r>
            <a:r>
              <a:rPr lang="en-US" baseline="-25000" dirty="0"/>
              <a:t>M</a:t>
            </a:r>
            <a:r>
              <a:rPr lang="en-US" dirty="0"/>
              <a:t> and X</a:t>
            </a:r>
            <a:r>
              <a:rPr lang="en-US" baseline="-25000" dirty="0"/>
              <a:t>R</a:t>
            </a:r>
          </a:p>
          <a:p>
            <a:endParaRPr lang="en-US" baseline="-25000" dirty="0"/>
          </a:p>
          <a:p>
            <a:r>
              <a:rPr lang="en-US" dirty="0"/>
              <a:t>Hence, we only get to observe Y</a:t>
            </a:r>
            <a:r>
              <a:rPr lang="en-US" baseline="-25000" dirty="0"/>
              <a:t>11</a:t>
            </a:r>
            <a:r>
              <a:rPr lang="en-US" dirty="0"/>
              <a:t> –Y</a:t>
            </a:r>
            <a:r>
              <a:rPr lang="en-US" baseline="-25000" dirty="0"/>
              <a:t>00 </a:t>
            </a:r>
          </a:p>
          <a:p>
            <a:endParaRPr lang="en-US" baseline="-25000" dirty="0"/>
          </a:p>
          <a:p>
            <a:r>
              <a:rPr lang="en-US" dirty="0"/>
              <a:t>But we could still imagine that we were somehow able to manipulate the two switches separately – in which we would obtain the nested counterfactuals</a:t>
            </a:r>
          </a:p>
        </p:txBody>
      </p:sp>
    </p:spTree>
    <p:extLst>
      <p:ext uri="{BB962C8B-B14F-4D97-AF65-F5344CB8AC3E}">
        <p14:creationId xmlns:p14="http://schemas.microsoft.com/office/powerpoint/2010/main" val="344413459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p:txBody>
          <a:bodyPr/>
          <a:lstStyle/>
          <a:p>
            <a:r>
              <a:rPr lang="en-US" dirty="0"/>
              <a:t>Out of this confusing array of potential effects, which one is an applied researcher interested in?</a:t>
            </a:r>
          </a:p>
          <a:p>
            <a:endParaRPr lang="en-US" dirty="0"/>
          </a:p>
          <a:p>
            <a:r>
              <a:rPr lang="en-US" dirty="0"/>
              <a:t>And why are there two decompositions possible – that confusingly yield two different answers? </a:t>
            </a:r>
          </a:p>
          <a:p>
            <a:endParaRPr lang="en-US" dirty="0"/>
          </a:p>
          <a:p>
            <a:endParaRPr lang="en-US" dirty="0"/>
          </a:p>
        </p:txBody>
      </p:sp>
    </p:spTree>
    <p:extLst>
      <p:ext uri="{BB962C8B-B14F-4D97-AF65-F5344CB8AC3E}">
        <p14:creationId xmlns:p14="http://schemas.microsoft.com/office/powerpoint/2010/main" val="1339015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p:txBody>
          <a:bodyPr/>
          <a:lstStyle/>
          <a:p>
            <a:r>
              <a:rPr lang="en-US" dirty="0"/>
              <a:t>The fact that NDE(0) and NDE(1) are not the same, and likewise NIE(0) and NIE(1) are not the same seems troubling</a:t>
            </a:r>
          </a:p>
          <a:p>
            <a:endParaRPr lang="en-US" dirty="0"/>
          </a:p>
          <a:p>
            <a:r>
              <a:rPr lang="en-US" dirty="0"/>
              <a:t>However, they are the same if there is no X-M interaction</a:t>
            </a:r>
          </a:p>
          <a:p>
            <a:endParaRPr lang="en-US" dirty="0"/>
          </a:p>
          <a:p>
            <a:r>
              <a:rPr lang="en-US" dirty="0"/>
              <a:t>Hence, the fact that they are different is really a feature (not a bug) of the fact that the model allows for such an interaction if it is present</a:t>
            </a:r>
          </a:p>
          <a:p>
            <a:endParaRPr lang="en-US" dirty="0"/>
          </a:p>
          <a:p>
            <a:endParaRPr lang="en-US" dirty="0"/>
          </a:p>
        </p:txBody>
      </p:sp>
    </p:spTree>
    <p:extLst>
      <p:ext uri="{BB962C8B-B14F-4D97-AF65-F5344CB8AC3E}">
        <p14:creationId xmlns:p14="http://schemas.microsoft.com/office/powerpoint/2010/main" val="224115743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a:xfrm>
            <a:off x="913795" y="2076450"/>
            <a:ext cx="10353762" cy="4366739"/>
          </a:xfrm>
        </p:spPr>
        <p:txBody>
          <a:bodyPr>
            <a:normAutofit/>
          </a:bodyPr>
          <a:lstStyle/>
          <a:p>
            <a:r>
              <a:rPr lang="en-US" dirty="0"/>
              <a:t>In the presence of an X-M interaction there are also different direct and indirect effects in the classic, statistical mediation framework</a:t>
            </a:r>
          </a:p>
          <a:p>
            <a:endParaRPr lang="en-US" dirty="0"/>
          </a:p>
          <a:p>
            <a:r>
              <a:rPr lang="en-US" dirty="0"/>
              <a:t>The only unusual feeling we may get from the analysis is that these different effects can be observed within single individuals</a:t>
            </a:r>
          </a:p>
          <a:p>
            <a:endParaRPr lang="en-US" dirty="0"/>
          </a:p>
          <a:p>
            <a:r>
              <a:rPr lang="en-US" dirty="0"/>
              <a:t>However, in applied data analysis we will not have access to all of these potential outcomes and nested counterfactuals</a:t>
            </a:r>
          </a:p>
          <a:p>
            <a:endParaRPr lang="en-US" dirty="0"/>
          </a:p>
          <a:p>
            <a:endParaRPr lang="en-US" dirty="0"/>
          </a:p>
        </p:txBody>
      </p:sp>
    </p:spTree>
    <p:extLst>
      <p:ext uri="{BB962C8B-B14F-4D97-AF65-F5344CB8AC3E}">
        <p14:creationId xmlns:p14="http://schemas.microsoft.com/office/powerpoint/2010/main" val="359367498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7D8E-25FF-D06A-BBF1-AFAD913B4239}"/>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0840D80-DBC6-D526-0AEA-4BCC86F9A80A}"/>
              </a:ext>
            </a:extLst>
          </p:cNvPr>
          <p:cNvSpPr>
            <a:spLocks noGrp="1"/>
          </p:cNvSpPr>
          <p:nvPr>
            <p:ph idx="1"/>
          </p:nvPr>
        </p:nvSpPr>
        <p:spPr/>
        <p:txBody>
          <a:bodyPr>
            <a:normAutofit lnSpcReduction="10000"/>
          </a:bodyPr>
          <a:lstStyle/>
          <a:p>
            <a:r>
              <a:rPr lang="en-US" dirty="0"/>
              <a:t>An applied researcher might be interested in various effects depending on the research question</a:t>
            </a:r>
          </a:p>
          <a:p>
            <a:endParaRPr lang="en-US" dirty="0"/>
          </a:p>
          <a:p>
            <a:r>
              <a:rPr lang="en-US" dirty="0"/>
              <a:t>The CDEs are useful if we want to answer questions regarding hypothetical scenarios in which we can </a:t>
            </a:r>
            <a:r>
              <a:rPr lang="en-US" i="1" dirty="0"/>
              <a:t>intervene </a:t>
            </a:r>
            <a:r>
              <a:rPr lang="en-US" dirty="0"/>
              <a:t>on the mediator</a:t>
            </a:r>
          </a:p>
          <a:p>
            <a:endParaRPr lang="en-US" dirty="0"/>
          </a:p>
          <a:p>
            <a:r>
              <a:rPr lang="en-US" dirty="0"/>
              <a:t>We can then use CDEs to argue to set mediators (through some real world intervention) to specific values</a:t>
            </a:r>
          </a:p>
          <a:p>
            <a:endParaRPr lang="en-US" dirty="0"/>
          </a:p>
          <a:p>
            <a:endParaRPr lang="en-US" dirty="0"/>
          </a:p>
        </p:txBody>
      </p:sp>
    </p:spTree>
    <p:extLst>
      <p:ext uri="{BB962C8B-B14F-4D97-AF65-F5344CB8AC3E}">
        <p14:creationId xmlns:p14="http://schemas.microsoft.com/office/powerpoint/2010/main" val="380993300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26E4-C954-24E9-4391-4670EA0CF8C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F095BD78-C7F4-B8C0-0D2E-F8D21C502538}"/>
              </a:ext>
            </a:extLst>
          </p:cNvPr>
          <p:cNvSpPr>
            <a:spLocks noGrp="1"/>
          </p:cNvSpPr>
          <p:nvPr>
            <p:ph idx="1"/>
          </p:nvPr>
        </p:nvSpPr>
        <p:spPr>
          <a:xfrm>
            <a:off x="913795" y="2076450"/>
            <a:ext cx="10353762" cy="4482970"/>
          </a:xfrm>
        </p:spPr>
        <p:txBody>
          <a:bodyPr>
            <a:normAutofit/>
          </a:bodyPr>
          <a:lstStyle/>
          <a:p>
            <a:r>
              <a:rPr lang="en-US" dirty="0"/>
              <a:t>If on the other hand our interest lies in explanation and description of the total effect in its component parts, we should present </a:t>
            </a:r>
            <a:r>
              <a:rPr lang="en-US" i="1" dirty="0"/>
              <a:t>both natural </a:t>
            </a:r>
            <a:r>
              <a:rPr lang="en-US" dirty="0"/>
              <a:t>decompositions</a:t>
            </a:r>
          </a:p>
          <a:p>
            <a:endParaRPr lang="en-US" dirty="0"/>
          </a:p>
          <a:p>
            <a:r>
              <a:rPr lang="en-US" dirty="0"/>
              <a:t>There is no obvious superior choice of one or the other decomposition and in the presence of an interaction we </a:t>
            </a:r>
            <a:r>
              <a:rPr lang="en-US" i="1" dirty="0"/>
              <a:t>should</a:t>
            </a:r>
            <a:r>
              <a:rPr lang="en-US" dirty="0"/>
              <a:t> explore simpler effects</a:t>
            </a:r>
          </a:p>
          <a:p>
            <a:endParaRPr lang="en-US" dirty="0"/>
          </a:p>
          <a:p>
            <a:r>
              <a:rPr lang="en-US" dirty="0"/>
              <a:t>In the absence of an interaction, the choice is moot, because the effects will be identical no matter which decomposition is chosen</a:t>
            </a:r>
          </a:p>
        </p:txBody>
      </p:sp>
    </p:spTree>
    <p:extLst>
      <p:ext uri="{BB962C8B-B14F-4D97-AF65-F5344CB8AC3E}">
        <p14:creationId xmlns:p14="http://schemas.microsoft.com/office/powerpoint/2010/main" val="314523777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B36-3F61-347E-8F0B-641A990894B8}"/>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4FB0DA0C-82A3-1C73-90A3-E608CE784253}"/>
              </a:ext>
            </a:extLst>
          </p:cNvPr>
          <p:cNvSpPr>
            <a:spLocks noGrp="1"/>
          </p:cNvSpPr>
          <p:nvPr>
            <p:ph idx="1"/>
          </p:nvPr>
        </p:nvSpPr>
        <p:spPr>
          <a:xfrm>
            <a:off x="913795" y="2076450"/>
            <a:ext cx="10353762" cy="4471106"/>
          </a:xfrm>
        </p:spPr>
        <p:txBody>
          <a:bodyPr>
            <a:normAutofit lnSpcReduction="10000"/>
          </a:bodyPr>
          <a:lstStyle/>
          <a:p>
            <a:r>
              <a:rPr lang="en-US" sz="1800" dirty="0"/>
              <a:t>CDE mostly important for situations in which we can imagine setting the mediator to some value</a:t>
            </a:r>
          </a:p>
          <a:p>
            <a:endParaRPr lang="en-US" sz="1800" dirty="0"/>
          </a:p>
          <a:p>
            <a:r>
              <a:rPr lang="en-US" sz="1800" dirty="0"/>
              <a:t>Relevant for policy interventions that target M</a:t>
            </a:r>
          </a:p>
          <a:p>
            <a:endParaRPr lang="en-US" sz="1800" dirty="0"/>
          </a:p>
          <a:p>
            <a:endParaRPr lang="en-US" sz="1800" dirty="0"/>
          </a:p>
          <a:p>
            <a:r>
              <a:rPr lang="en-US" sz="1800" dirty="0"/>
              <a:t>NDE and NIE mostly important to describe a system and its causal forces at play</a:t>
            </a:r>
          </a:p>
          <a:p>
            <a:endParaRPr lang="en-US" sz="1800" dirty="0"/>
          </a:p>
          <a:p>
            <a:r>
              <a:rPr lang="en-US" sz="1800" dirty="0"/>
              <a:t>Hypothetical interventions that disable and enable certain pathways (practically not feasible) </a:t>
            </a:r>
          </a:p>
          <a:p>
            <a:endParaRPr lang="en-US" sz="1800" dirty="0"/>
          </a:p>
          <a:p>
            <a:r>
              <a:rPr lang="en-US" sz="1800" dirty="0"/>
              <a:t>Relevant for explanation of system, testing theories</a:t>
            </a:r>
          </a:p>
          <a:p>
            <a:pPr marL="36900" indent="0">
              <a:buNone/>
            </a:pPr>
            <a:endParaRPr lang="en-US" sz="1800" dirty="0"/>
          </a:p>
        </p:txBody>
      </p:sp>
    </p:spTree>
    <p:extLst>
      <p:ext uri="{BB962C8B-B14F-4D97-AF65-F5344CB8AC3E}">
        <p14:creationId xmlns:p14="http://schemas.microsoft.com/office/powerpoint/2010/main" val="1344702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874F-A176-2E5F-DE96-65AE561B8749}"/>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4E787EB1-7BCA-FC2B-D4A4-052C855E53C3}"/>
              </a:ext>
            </a:extLst>
          </p:cNvPr>
          <p:cNvSpPr>
            <a:spLocks noGrp="1"/>
          </p:cNvSpPr>
          <p:nvPr>
            <p:ph idx="1"/>
          </p:nvPr>
        </p:nvSpPr>
        <p:spPr>
          <a:xfrm>
            <a:off x="913795" y="2076450"/>
            <a:ext cx="10353762" cy="4171950"/>
          </a:xfrm>
        </p:spPr>
        <p:txBody>
          <a:bodyPr>
            <a:normAutofit lnSpcReduction="10000"/>
          </a:bodyPr>
          <a:lstStyle/>
          <a:p>
            <a:r>
              <a:rPr lang="en-US" noProof="0" dirty="0"/>
              <a:t>Baron and Kenny described a strategy of steps in mediation analysis</a:t>
            </a:r>
          </a:p>
          <a:p>
            <a:endParaRPr lang="en-US" noProof="0" dirty="0"/>
          </a:p>
          <a:p>
            <a:pPr lvl="1"/>
            <a:r>
              <a:rPr lang="en-US" noProof="0" dirty="0"/>
              <a:t>Examine effect of X on Y (c path)</a:t>
            </a:r>
          </a:p>
          <a:p>
            <a:pPr lvl="1"/>
            <a:r>
              <a:rPr lang="en-US" noProof="0" dirty="0"/>
              <a:t>Examine effect of X on M (a path)</a:t>
            </a:r>
          </a:p>
          <a:p>
            <a:pPr lvl="1"/>
            <a:r>
              <a:rPr lang="en-US" noProof="0" dirty="0"/>
              <a:t>Examine effect of M on Y, adjusting for X (b path)</a:t>
            </a:r>
          </a:p>
          <a:p>
            <a:pPr lvl="1"/>
            <a:r>
              <a:rPr lang="en-US" noProof="0" dirty="0"/>
              <a:t>Examine effect of X on Y, adjusting for M (c‘ path) and compare with X on Y (c – c‘)</a:t>
            </a:r>
            <a:br>
              <a:rPr lang="en-US" noProof="0" dirty="0"/>
            </a:br>
            <a:br>
              <a:rPr lang="en-US" noProof="0" dirty="0"/>
            </a:br>
            <a:r>
              <a:rPr lang="en-US" noProof="0" dirty="0"/>
              <a:t>OR Examine product of a and b (a*b)</a:t>
            </a:r>
          </a:p>
          <a:p>
            <a:pPr lvl="1"/>
            <a:endParaRPr lang="en-US" noProof="0" dirty="0"/>
          </a:p>
        </p:txBody>
      </p:sp>
      <p:grpSp>
        <p:nvGrpSpPr>
          <p:cNvPr id="20" name="Group 19">
            <a:extLst>
              <a:ext uri="{FF2B5EF4-FFF2-40B4-BE49-F238E27FC236}">
                <a16:creationId xmlns:a16="http://schemas.microsoft.com/office/drawing/2014/main" id="{251E2C02-CDA1-748A-585E-D4BEE067EFDA}"/>
              </a:ext>
            </a:extLst>
          </p:cNvPr>
          <p:cNvGrpSpPr/>
          <p:nvPr/>
        </p:nvGrpSpPr>
        <p:grpSpPr>
          <a:xfrm>
            <a:off x="2137194" y="2730140"/>
            <a:ext cx="9759600" cy="2740320"/>
            <a:chOff x="2137194" y="2730140"/>
            <a:chExt cx="9759600" cy="27403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24C1374-664D-AEA0-4E74-850160E033EE}"/>
                    </a:ext>
                  </a:extLst>
                </p14:cNvPr>
                <p14:cNvContentPartPr/>
                <p14:nvPr/>
              </p14:nvContentPartPr>
              <p14:xfrm>
                <a:off x="2137194" y="4518260"/>
                <a:ext cx="1437480" cy="912240"/>
              </p14:xfrm>
            </p:contentPart>
          </mc:Choice>
          <mc:Fallback xmlns="">
            <p:pic>
              <p:nvPicPr>
                <p:cNvPr id="4" name="Ink 3">
                  <a:extLst>
                    <a:ext uri="{FF2B5EF4-FFF2-40B4-BE49-F238E27FC236}">
                      <a16:creationId xmlns:a16="http://schemas.microsoft.com/office/drawing/2014/main" id="{324C1374-664D-AEA0-4E74-850160E033EE}"/>
                    </a:ext>
                  </a:extLst>
                </p:cNvPr>
                <p:cNvPicPr/>
                <p:nvPr/>
              </p:nvPicPr>
              <p:blipFill>
                <a:blip r:embed="rId4"/>
                <a:stretch>
                  <a:fillRect/>
                </a:stretch>
              </p:blipFill>
              <p:spPr>
                <a:xfrm>
                  <a:off x="2128194" y="4509620"/>
                  <a:ext cx="1455120" cy="929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17FE6A7-948B-5A10-FE18-152AF3B38679}"/>
                    </a:ext>
                  </a:extLst>
                </p14:cNvPr>
                <p14:cNvContentPartPr/>
                <p14:nvPr/>
              </p14:nvContentPartPr>
              <p14:xfrm>
                <a:off x="3490434" y="3356540"/>
                <a:ext cx="3938400" cy="2113920"/>
              </p14:xfrm>
            </p:contentPart>
          </mc:Choice>
          <mc:Fallback xmlns="">
            <p:pic>
              <p:nvPicPr>
                <p:cNvPr id="5" name="Ink 4">
                  <a:extLst>
                    <a:ext uri="{FF2B5EF4-FFF2-40B4-BE49-F238E27FC236}">
                      <a16:creationId xmlns:a16="http://schemas.microsoft.com/office/drawing/2014/main" id="{717FE6A7-948B-5A10-FE18-152AF3B38679}"/>
                    </a:ext>
                  </a:extLst>
                </p:cNvPr>
                <p:cNvPicPr/>
                <p:nvPr/>
              </p:nvPicPr>
              <p:blipFill>
                <a:blip r:embed="rId6"/>
                <a:stretch>
                  <a:fillRect/>
                </a:stretch>
              </p:blipFill>
              <p:spPr>
                <a:xfrm>
                  <a:off x="3481794" y="3347900"/>
                  <a:ext cx="395604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31BC3EE-E637-F92A-C582-B116054134D3}"/>
                    </a:ext>
                  </a:extLst>
                </p14:cNvPr>
                <p14:cNvContentPartPr/>
                <p14:nvPr/>
              </p14:nvContentPartPr>
              <p14:xfrm>
                <a:off x="7742394" y="2832740"/>
                <a:ext cx="355680" cy="697320"/>
              </p14:xfrm>
            </p:contentPart>
          </mc:Choice>
          <mc:Fallback xmlns="">
            <p:pic>
              <p:nvPicPr>
                <p:cNvPr id="7" name="Ink 6">
                  <a:extLst>
                    <a:ext uri="{FF2B5EF4-FFF2-40B4-BE49-F238E27FC236}">
                      <a16:creationId xmlns:a16="http://schemas.microsoft.com/office/drawing/2014/main" id="{431BC3EE-E637-F92A-C582-B116054134D3}"/>
                    </a:ext>
                  </a:extLst>
                </p:cNvPr>
                <p:cNvPicPr/>
                <p:nvPr/>
              </p:nvPicPr>
              <p:blipFill>
                <a:blip r:embed="rId8"/>
                <a:stretch>
                  <a:fillRect/>
                </a:stretch>
              </p:blipFill>
              <p:spPr>
                <a:xfrm>
                  <a:off x="7733394" y="2824100"/>
                  <a:ext cx="373320" cy="714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9163EB74-32B3-6BF3-F6D8-BC9E6030118B}"/>
                    </a:ext>
                  </a:extLst>
                </p14:cNvPr>
                <p14:cNvContentPartPr/>
                <p14:nvPr/>
              </p14:nvContentPartPr>
              <p14:xfrm>
                <a:off x="8463474" y="2931380"/>
                <a:ext cx="1440" cy="360"/>
              </p14:xfrm>
            </p:contentPart>
          </mc:Choice>
          <mc:Fallback xmlns="">
            <p:pic>
              <p:nvPicPr>
                <p:cNvPr id="9" name="Ink 8">
                  <a:extLst>
                    <a:ext uri="{FF2B5EF4-FFF2-40B4-BE49-F238E27FC236}">
                      <a16:creationId xmlns:a16="http://schemas.microsoft.com/office/drawing/2014/main" id="{9163EB74-32B3-6BF3-F6D8-BC9E6030118B}"/>
                    </a:ext>
                  </a:extLst>
                </p:cNvPr>
                <p:cNvPicPr/>
                <p:nvPr/>
              </p:nvPicPr>
              <p:blipFill>
                <a:blip r:embed="rId10"/>
                <a:stretch>
                  <a:fillRect/>
                </a:stretch>
              </p:blipFill>
              <p:spPr>
                <a:xfrm>
                  <a:off x="8454474" y="2922740"/>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FB22658A-F3BA-3E88-11D8-0F38044C858B}"/>
                    </a:ext>
                  </a:extLst>
                </p14:cNvPr>
                <p14:cNvContentPartPr/>
                <p14:nvPr/>
              </p14:nvContentPartPr>
              <p14:xfrm>
                <a:off x="8409834" y="3257900"/>
                <a:ext cx="22680" cy="110520"/>
              </p14:xfrm>
            </p:contentPart>
          </mc:Choice>
          <mc:Fallback xmlns="">
            <p:pic>
              <p:nvPicPr>
                <p:cNvPr id="8" name="Ink 7">
                  <a:extLst>
                    <a:ext uri="{FF2B5EF4-FFF2-40B4-BE49-F238E27FC236}">
                      <a16:creationId xmlns:a16="http://schemas.microsoft.com/office/drawing/2014/main" id="{FB22658A-F3BA-3E88-11D8-0F38044C858B}"/>
                    </a:ext>
                  </a:extLst>
                </p:cNvPr>
                <p:cNvPicPr/>
                <p:nvPr/>
              </p:nvPicPr>
              <p:blipFill>
                <a:blip r:embed="rId12"/>
                <a:stretch>
                  <a:fillRect/>
                </a:stretch>
              </p:blipFill>
              <p:spPr>
                <a:xfrm>
                  <a:off x="8400834" y="3248900"/>
                  <a:ext cx="403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4455B2E-02C4-7DE0-63D7-2D5222F45621}"/>
                    </a:ext>
                  </a:extLst>
                </p14:cNvPr>
                <p14:cNvContentPartPr/>
                <p14:nvPr/>
              </p14:nvContentPartPr>
              <p14:xfrm>
                <a:off x="8516754" y="3286700"/>
                <a:ext cx="479160" cy="51840"/>
              </p14:xfrm>
            </p:contentPart>
          </mc:Choice>
          <mc:Fallback xmlns="">
            <p:pic>
              <p:nvPicPr>
                <p:cNvPr id="10" name="Ink 9">
                  <a:extLst>
                    <a:ext uri="{FF2B5EF4-FFF2-40B4-BE49-F238E27FC236}">
                      <a16:creationId xmlns:a16="http://schemas.microsoft.com/office/drawing/2014/main" id="{C4455B2E-02C4-7DE0-63D7-2D5222F45621}"/>
                    </a:ext>
                  </a:extLst>
                </p:cNvPr>
                <p:cNvPicPr/>
                <p:nvPr/>
              </p:nvPicPr>
              <p:blipFill>
                <a:blip r:embed="rId14"/>
                <a:stretch>
                  <a:fillRect/>
                </a:stretch>
              </p:blipFill>
              <p:spPr>
                <a:xfrm>
                  <a:off x="8508114" y="3277700"/>
                  <a:ext cx="4968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8D36313-F778-7AE5-ECED-85CD27A62AD0}"/>
                    </a:ext>
                  </a:extLst>
                </p14:cNvPr>
                <p14:cNvContentPartPr/>
                <p14:nvPr/>
              </p14:nvContentPartPr>
              <p14:xfrm>
                <a:off x="8666874" y="2730140"/>
                <a:ext cx="483840" cy="1223280"/>
              </p14:xfrm>
            </p:contentPart>
          </mc:Choice>
          <mc:Fallback xmlns="">
            <p:pic>
              <p:nvPicPr>
                <p:cNvPr id="12" name="Ink 11">
                  <a:extLst>
                    <a:ext uri="{FF2B5EF4-FFF2-40B4-BE49-F238E27FC236}">
                      <a16:creationId xmlns:a16="http://schemas.microsoft.com/office/drawing/2014/main" id="{F8D36313-F778-7AE5-ECED-85CD27A62AD0}"/>
                    </a:ext>
                  </a:extLst>
                </p:cNvPr>
                <p:cNvPicPr/>
                <p:nvPr/>
              </p:nvPicPr>
              <p:blipFill>
                <a:blip r:embed="rId16"/>
                <a:stretch>
                  <a:fillRect/>
                </a:stretch>
              </p:blipFill>
              <p:spPr>
                <a:xfrm>
                  <a:off x="8658234" y="2721500"/>
                  <a:ext cx="501480" cy="124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44465D6D-6004-CC0D-8ECA-8B401C5EF07F}"/>
                    </a:ext>
                  </a:extLst>
                </p14:cNvPr>
                <p14:cNvContentPartPr/>
                <p14:nvPr/>
              </p14:nvContentPartPr>
              <p14:xfrm>
                <a:off x="9105354" y="2852540"/>
                <a:ext cx="517320" cy="1036440"/>
              </p14:xfrm>
            </p:contentPart>
          </mc:Choice>
          <mc:Fallback xmlns="">
            <p:pic>
              <p:nvPicPr>
                <p:cNvPr id="13" name="Ink 12">
                  <a:extLst>
                    <a:ext uri="{FF2B5EF4-FFF2-40B4-BE49-F238E27FC236}">
                      <a16:creationId xmlns:a16="http://schemas.microsoft.com/office/drawing/2014/main" id="{44465D6D-6004-CC0D-8ECA-8B401C5EF07F}"/>
                    </a:ext>
                  </a:extLst>
                </p:cNvPr>
                <p:cNvPicPr/>
                <p:nvPr/>
              </p:nvPicPr>
              <p:blipFill>
                <a:blip r:embed="rId18"/>
                <a:stretch>
                  <a:fillRect/>
                </a:stretch>
              </p:blipFill>
              <p:spPr>
                <a:xfrm>
                  <a:off x="9096354" y="2843540"/>
                  <a:ext cx="534960" cy="105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D850C599-F3D3-4BE6-1C9F-6ED6A30E8468}"/>
                    </a:ext>
                  </a:extLst>
                </p14:cNvPr>
                <p14:cNvContentPartPr/>
                <p14:nvPr/>
              </p14:nvContentPartPr>
              <p14:xfrm>
                <a:off x="8951634" y="3273740"/>
                <a:ext cx="297000" cy="37080"/>
              </p14:xfrm>
            </p:contentPart>
          </mc:Choice>
          <mc:Fallback xmlns="">
            <p:pic>
              <p:nvPicPr>
                <p:cNvPr id="14" name="Ink 13">
                  <a:extLst>
                    <a:ext uri="{FF2B5EF4-FFF2-40B4-BE49-F238E27FC236}">
                      <a16:creationId xmlns:a16="http://schemas.microsoft.com/office/drawing/2014/main" id="{D850C599-F3D3-4BE6-1C9F-6ED6A30E8468}"/>
                    </a:ext>
                  </a:extLst>
                </p:cNvPr>
                <p:cNvPicPr/>
                <p:nvPr/>
              </p:nvPicPr>
              <p:blipFill>
                <a:blip r:embed="rId20"/>
                <a:stretch>
                  <a:fillRect/>
                </a:stretch>
              </p:blipFill>
              <p:spPr>
                <a:xfrm>
                  <a:off x="8942634" y="3264740"/>
                  <a:ext cx="3146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67EE027C-0131-6AE5-491D-EA8AB22371C8}"/>
                    </a:ext>
                  </a:extLst>
                </p14:cNvPr>
                <p14:cNvContentPartPr/>
                <p14:nvPr/>
              </p14:nvContentPartPr>
              <p14:xfrm>
                <a:off x="9505314" y="3225860"/>
                <a:ext cx="316800" cy="435960"/>
              </p14:xfrm>
            </p:contentPart>
          </mc:Choice>
          <mc:Fallback xmlns="">
            <p:pic>
              <p:nvPicPr>
                <p:cNvPr id="15" name="Ink 14">
                  <a:extLst>
                    <a:ext uri="{FF2B5EF4-FFF2-40B4-BE49-F238E27FC236}">
                      <a16:creationId xmlns:a16="http://schemas.microsoft.com/office/drawing/2014/main" id="{67EE027C-0131-6AE5-491D-EA8AB22371C8}"/>
                    </a:ext>
                  </a:extLst>
                </p:cNvPr>
                <p:cNvPicPr/>
                <p:nvPr/>
              </p:nvPicPr>
              <p:blipFill>
                <a:blip r:embed="rId22"/>
                <a:stretch>
                  <a:fillRect/>
                </a:stretch>
              </p:blipFill>
              <p:spPr>
                <a:xfrm>
                  <a:off x="9496674" y="3216860"/>
                  <a:ext cx="33444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42AC99A6-E64F-3027-37BF-2E3B3C84C56F}"/>
                    </a:ext>
                  </a:extLst>
                </p14:cNvPr>
                <p14:cNvContentPartPr/>
                <p14:nvPr/>
              </p14:nvContentPartPr>
              <p14:xfrm>
                <a:off x="10109394" y="3268340"/>
                <a:ext cx="75240" cy="348480"/>
              </p14:xfrm>
            </p:contentPart>
          </mc:Choice>
          <mc:Fallback xmlns="">
            <p:pic>
              <p:nvPicPr>
                <p:cNvPr id="16" name="Ink 15">
                  <a:extLst>
                    <a:ext uri="{FF2B5EF4-FFF2-40B4-BE49-F238E27FC236}">
                      <a16:creationId xmlns:a16="http://schemas.microsoft.com/office/drawing/2014/main" id="{42AC99A6-E64F-3027-37BF-2E3B3C84C56F}"/>
                    </a:ext>
                  </a:extLst>
                </p:cNvPr>
                <p:cNvPicPr/>
                <p:nvPr/>
              </p:nvPicPr>
              <p:blipFill>
                <a:blip r:embed="rId24"/>
                <a:stretch>
                  <a:fillRect/>
                </a:stretch>
              </p:blipFill>
              <p:spPr>
                <a:xfrm>
                  <a:off x="10100754" y="3259700"/>
                  <a:ext cx="928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2B594C61-7AE4-BC9A-4BBC-CD2EFD7C4974}"/>
                    </a:ext>
                  </a:extLst>
                </p14:cNvPr>
                <p14:cNvContentPartPr/>
                <p14:nvPr/>
              </p14:nvContentPartPr>
              <p14:xfrm>
                <a:off x="10448154" y="3255380"/>
                <a:ext cx="233640" cy="385200"/>
              </p14:xfrm>
            </p:contentPart>
          </mc:Choice>
          <mc:Fallback xmlns="">
            <p:pic>
              <p:nvPicPr>
                <p:cNvPr id="17" name="Ink 16">
                  <a:extLst>
                    <a:ext uri="{FF2B5EF4-FFF2-40B4-BE49-F238E27FC236}">
                      <a16:creationId xmlns:a16="http://schemas.microsoft.com/office/drawing/2014/main" id="{2B594C61-7AE4-BC9A-4BBC-CD2EFD7C4974}"/>
                    </a:ext>
                  </a:extLst>
                </p:cNvPr>
                <p:cNvPicPr/>
                <p:nvPr/>
              </p:nvPicPr>
              <p:blipFill>
                <a:blip r:embed="rId26"/>
                <a:stretch>
                  <a:fillRect/>
                </a:stretch>
              </p:blipFill>
              <p:spPr>
                <a:xfrm>
                  <a:off x="10439514" y="3246380"/>
                  <a:ext cx="2512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6D018336-52D8-72DC-3553-9138C1E4050B}"/>
                    </a:ext>
                  </a:extLst>
                </p14:cNvPr>
                <p14:cNvContentPartPr/>
                <p14:nvPr/>
              </p14:nvContentPartPr>
              <p14:xfrm>
                <a:off x="10742994" y="3166820"/>
                <a:ext cx="261360" cy="400680"/>
              </p14:xfrm>
            </p:contentPart>
          </mc:Choice>
          <mc:Fallback xmlns="">
            <p:pic>
              <p:nvPicPr>
                <p:cNvPr id="18" name="Ink 17">
                  <a:extLst>
                    <a:ext uri="{FF2B5EF4-FFF2-40B4-BE49-F238E27FC236}">
                      <a16:creationId xmlns:a16="http://schemas.microsoft.com/office/drawing/2014/main" id="{6D018336-52D8-72DC-3553-9138C1E4050B}"/>
                    </a:ext>
                  </a:extLst>
                </p:cNvPr>
                <p:cNvPicPr/>
                <p:nvPr/>
              </p:nvPicPr>
              <p:blipFill>
                <a:blip r:embed="rId28"/>
                <a:stretch>
                  <a:fillRect/>
                </a:stretch>
              </p:blipFill>
              <p:spPr>
                <a:xfrm>
                  <a:off x="10734354" y="3158180"/>
                  <a:ext cx="2790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DE8BB0F3-5C2E-16C9-B0EA-062DD29B826D}"/>
                    </a:ext>
                  </a:extLst>
                </p14:cNvPr>
                <p14:cNvContentPartPr/>
                <p14:nvPr/>
              </p14:nvContentPartPr>
              <p14:xfrm>
                <a:off x="11236914" y="3139820"/>
                <a:ext cx="659880" cy="518760"/>
              </p14:xfrm>
            </p:contentPart>
          </mc:Choice>
          <mc:Fallback xmlns="">
            <p:pic>
              <p:nvPicPr>
                <p:cNvPr id="19" name="Ink 18">
                  <a:extLst>
                    <a:ext uri="{FF2B5EF4-FFF2-40B4-BE49-F238E27FC236}">
                      <a16:creationId xmlns:a16="http://schemas.microsoft.com/office/drawing/2014/main" id="{DE8BB0F3-5C2E-16C9-B0EA-062DD29B826D}"/>
                    </a:ext>
                  </a:extLst>
                </p:cNvPr>
                <p:cNvPicPr/>
                <p:nvPr/>
              </p:nvPicPr>
              <p:blipFill>
                <a:blip r:embed="rId30"/>
                <a:stretch>
                  <a:fillRect/>
                </a:stretch>
              </p:blipFill>
              <p:spPr>
                <a:xfrm>
                  <a:off x="11227914" y="3131180"/>
                  <a:ext cx="677520" cy="536400"/>
                </a:xfrm>
                <a:prstGeom prst="rect">
                  <a:avLst/>
                </a:prstGeom>
              </p:spPr>
            </p:pic>
          </mc:Fallback>
        </mc:AlternateContent>
      </p:grpSp>
      <p:grpSp>
        <p:nvGrpSpPr>
          <p:cNvPr id="32" name="Group 31">
            <a:extLst>
              <a:ext uri="{FF2B5EF4-FFF2-40B4-BE49-F238E27FC236}">
                <a16:creationId xmlns:a16="http://schemas.microsoft.com/office/drawing/2014/main" id="{16C99329-DB89-214E-2492-2A2C75AB39AC}"/>
              </a:ext>
            </a:extLst>
          </p:cNvPr>
          <p:cNvGrpSpPr/>
          <p:nvPr/>
        </p:nvGrpSpPr>
        <p:grpSpPr>
          <a:xfrm>
            <a:off x="5778594" y="4579460"/>
            <a:ext cx="6182280" cy="1712520"/>
            <a:chOff x="5778594" y="4579460"/>
            <a:chExt cx="6182280" cy="1712520"/>
          </a:xfrm>
        </p:grpSpPr>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4EAEB641-2D42-CEE1-3863-7B969C20CF2C}"/>
                    </a:ext>
                  </a:extLst>
                </p14:cNvPr>
                <p14:cNvContentPartPr/>
                <p14:nvPr/>
              </p14:nvContentPartPr>
              <p14:xfrm>
                <a:off x="5778594" y="5223860"/>
                <a:ext cx="1329840" cy="1068120"/>
              </p14:xfrm>
            </p:contentPart>
          </mc:Choice>
          <mc:Fallback xmlns="">
            <p:pic>
              <p:nvPicPr>
                <p:cNvPr id="21" name="Ink 20">
                  <a:extLst>
                    <a:ext uri="{FF2B5EF4-FFF2-40B4-BE49-F238E27FC236}">
                      <a16:creationId xmlns:a16="http://schemas.microsoft.com/office/drawing/2014/main" id="{4EAEB641-2D42-CEE1-3863-7B969C20CF2C}"/>
                    </a:ext>
                  </a:extLst>
                </p:cNvPr>
                <p:cNvPicPr/>
                <p:nvPr/>
              </p:nvPicPr>
              <p:blipFill>
                <a:blip r:embed="rId32"/>
                <a:stretch>
                  <a:fillRect/>
                </a:stretch>
              </p:blipFill>
              <p:spPr>
                <a:xfrm>
                  <a:off x="5769954" y="5214860"/>
                  <a:ext cx="1347480" cy="1085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1D23166F-627F-BF43-BAF3-5D36EFCDD721}"/>
                    </a:ext>
                  </a:extLst>
                </p14:cNvPr>
                <p14:cNvContentPartPr/>
                <p14:nvPr/>
              </p14:nvContentPartPr>
              <p14:xfrm>
                <a:off x="7132914" y="5491700"/>
                <a:ext cx="1485720" cy="468360"/>
              </p14:xfrm>
            </p:contentPart>
          </mc:Choice>
          <mc:Fallback xmlns="">
            <p:pic>
              <p:nvPicPr>
                <p:cNvPr id="22" name="Ink 21">
                  <a:extLst>
                    <a:ext uri="{FF2B5EF4-FFF2-40B4-BE49-F238E27FC236}">
                      <a16:creationId xmlns:a16="http://schemas.microsoft.com/office/drawing/2014/main" id="{1D23166F-627F-BF43-BAF3-5D36EFCDD721}"/>
                    </a:ext>
                  </a:extLst>
                </p:cNvPr>
                <p:cNvPicPr/>
                <p:nvPr/>
              </p:nvPicPr>
              <p:blipFill>
                <a:blip r:embed="rId34"/>
                <a:stretch>
                  <a:fillRect/>
                </a:stretch>
              </p:blipFill>
              <p:spPr>
                <a:xfrm>
                  <a:off x="7123914" y="5482700"/>
                  <a:ext cx="150336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D2221F9F-2A22-EDCB-8914-BBD39E3CEF4D}"/>
                    </a:ext>
                  </a:extLst>
                </p14:cNvPr>
                <p14:cNvContentPartPr/>
                <p14:nvPr/>
              </p14:nvContentPartPr>
              <p14:xfrm>
                <a:off x="8954154" y="5371100"/>
                <a:ext cx="73080" cy="742320"/>
              </p14:xfrm>
            </p:contentPart>
          </mc:Choice>
          <mc:Fallback xmlns="">
            <p:pic>
              <p:nvPicPr>
                <p:cNvPr id="23" name="Ink 22">
                  <a:extLst>
                    <a:ext uri="{FF2B5EF4-FFF2-40B4-BE49-F238E27FC236}">
                      <a16:creationId xmlns:a16="http://schemas.microsoft.com/office/drawing/2014/main" id="{D2221F9F-2A22-EDCB-8914-BBD39E3CEF4D}"/>
                    </a:ext>
                  </a:extLst>
                </p:cNvPr>
                <p:cNvPicPr/>
                <p:nvPr/>
              </p:nvPicPr>
              <p:blipFill>
                <a:blip r:embed="rId36"/>
                <a:stretch>
                  <a:fillRect/>
                </a:stretch>
              </p:blipFill>
              <p:spPr>
                <a:xfrm>
                  <a:off x="8945514" y="5362100"/>
                  <a:ext cx="90720"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7137C9FD-3644-75DD-EBAF-52D2CDEFABCA}"/>
                    </a:ext>
                  </a:extLst>
                </p14:cNvPr>
                <p14:cNvContentPartPr/>
                <p14:nvPr/>
              </p14:nvContentPartPr>
              <p14:xfrm>
                <a:off x="8865594" y="5174900"/>
                <a:ext cx="478800" cy="385200"/>
              </p14:xfrm>
            </p:contentPart>
          </mc:Choice>
          <mc:Fallback xmlns="">
            <p:pic>
              <p:nvPicPr>
                <p:cNvPr id="24" name="Ink 23">
                  <a:extLst>
                    <a:ext uri="{FF2B5EF4-FFF2-40B4-BE49-F238E27FC236}">
                      <a16:creationId xmlns:a16="http://schemas.microsoft.com/office/drawing/2014/main" id="{7137C9FD-3644-75DD-EBAF-52D2CDEFABCA}"/>
                    </a:ext>
                  </a:extLst>
                </p:cNvPr>
                <p:cNvPicPr/>
                <p:nvPr/>
              </p:nvPicPr>
              <p:blipFill>
                <a:blip r:embed="rId38"/>
                <a:stretch>
                  <a:fillRect/>
                </a:stretch>
              </p:blipFill>
              <p:spPr>
                <a:xfrm>
                  <a:off x="8856954" y="5166260"/>
                  <a:ext cx="4964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29D22342-28E5-601A-7F53-F57D568256FE}"/>
                    </a:ext>
                  </a:extLst>
                </p14:cNvPr>
                <p14:cNvContentPartPr/>
                <p14:nvPr/>
              </p14:nvContentPartPr>
              <p14:xfrm>
                <a:off x="9589554" y="5226740"/>
                <a:ext cx="148320" cy="353520"/>
              </p14:xfrm>
            </p:contentPart>
          </mc:Choice>
          <mc:Fallback xmlns="">
            <p:pic>
              <p:nvPicPr>
                <p:cNvPr id="25" name="Ink 24">
                  <a:extLst>
                    <a:ext uri="{FF2B5EF4-FFF2-40B4-BE49-F238E27FC236}">
                      <a16:creationId xmlns:a16="http://schemas.microsoft.com/office/drawing/2014/main" id="{29D22342-28E5-601A-7F53-F57D568256FE}"/>
                    </a:ext>
                  </a:extLst>
                </p:cNvPr>
                <p:cNvPicPr/>
                <p:nvPr/>
              </p:nvPicPr>
              <p:blipFill>
                <a:blip r:embed="rId40"/>
                <a:stretch>
                  <a:fillRect/>
                </a:stretch>
              </p:blipFill>
              <p:spPr>
                <a:xfrm>
                  <a:off x="9580554" y="5217740"/>
                  <a:ext cx="1659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9F0522E8-BD26-2C7A-D52B-6F973435E70D}"/>
                    </a:ext>
                  </a:extLst>
                </p14:cNvPr>
                <p14:cNvContentPartPr/>
                <p14:nvPr/>
              </p14:nvContentPartPr>
              <p14:xfrm>
                <a:off x="9759114" y="5280740"/>
                <a:ext cx="328320" cy="384120"/>
              </p14:xfrm>
            </p:contentPart>
          </mc:Choice>
          <mc:Fallback xmlns="">
            <p:pic>
              <p:nvPicPr>
                <p:cNvPr id="26" name="Ink 25">
                  <a:extLst>
                    <a:ext uri="{FF2B5EF4-FFF2-40B4-BE49-F238E27FC236}">
                      <a16:creationId xmlns:a16="http://schemas.microsoft.com/office/drawing/2014/main" id="{9F0522E8-BD26-2C7A-D52B-6F973435E70D}"/>
                    </a:ext>
                  </a:extLst>
                </p:cNvPr>
                <p:cNvPicPr/>
                <p:nvPr/>
              </p:nvPicPr>
              <p:blipFill>
                <a:blip r:embed="rId42"/>
                <a:stretch>
                  <a:fillRect/>
                </a:stretch>
              </p:blipFill>
              <p:spPr>
                <a:xfrm>
                  <a:off x="9750114" y="5271740"/>
                  <a:ext cx="3459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E252D365-5B6A-428D-895B-5AEB2CF97686}"/>
                    </a:ext>
                  </a:extLst>
                </p14:cNvPr>
                <p14:cNvContentPartPr/>
                <p14:nvPr/>
              </p14:nvContentPartPr>
              <p14:xfrm>
                <a:off x="10304154" y="4715540"/>
                <a:ext cx="642960" cy="866160"/>
              </p14:xfrm>
            </p:contentPart>
          </mc:Choice>
          <mc:Fallback xmlns="">
            <p:pic>
              <p:nvPicPr>
                <p:cNvPr id="27" name="Ink 26">
                  <a:extLst>
                    <a:ext uri="{FF2B5EF4-FFF2-40B4-BE49-F238E27FC236}">
                      <a16:creationId xmlns:a16="http://schemas.microsoft.com/office/drawing/2014/main" id="{E252D365-5B6A-428D-895B-5AEB2CF97686}"/>
                    </a:ext>
                  </a:extLst>
                </p:cNvPr>
                <p:cNvPicPr/>
                <p:nvPr/>
              </p:nvPicPr>
              <p:blipFill>
                <a:blip r:embed="rId44"/>
                <a:stretch>
                  <a:fillRect/>
                </a:stretch>
              </p:blipFill>
              <p:spPr>
                <a:xfrm>
                  <a:off x="10295514" y="4706900"/>
                  <a:ext cx="66060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F8D454C7-1087-D7BA-2751-6EF9736A9FB1}"/>
                    </a:ext>
                  </a:extLst>
                </p14:cNvPr>
                <p14:cNvContentPartPr/>
                <p14:nvPr/>
              </p14:nvContentPartPr>
              <p14:xfrm>
                <a:off x="11070594" y="5215940"/>
                <a:ext cx="204480" cy="410040"/>
              </p14:xfrm>
            </p:contentPart>
          </mc:Choice>
          <mc:Fallback xmlns="">
            <p:pic>
              <p:nvPicPr>
                <p:cNvPr id="28" name="Ink 27">
                  <a:extLst>
                    <a:ext uri="{FF2B5EF4-FFF2-40B4-BE49-F238E27FC236}">
                      <a16:creationId xmlns:a16="http://schemas.microsoft.com/office/drawing/2014/main" id="{F8D454C7-1087-D7BA-2751-6EF9736A9FB1}"/>
                    </a:ext>
                  </a:extLst>
                </p:cNvPr>
                <p:cNvPicPr/>
                <p:nvPr/>
              </p:nvPicPr>
              <p:blipFill>
                <a:blip r:embed="rId46"/>
                <a:stretch>
                  <a:fillRect/>
                </a:stretch>
              </p:blipFill>
              <p:spPr>
                <a:xfrm>
                  <a:off x="11061594" y="5207300"/>
                  <a:ext cx="222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594B06A2-70C5-3E9F-5C69-2802CC0964E4}"/>
                    </a:ext>
                  </a:extLst>
                </p14:cNvPr>
                <p14:cNvContentPartPr/>
                <p14:nvPr/>
              </p14:nvContentPartPr>
              <p14:xfrm>
                <a:off x="11289474" y="5338700"/>
                <a:ext cx="286920" cy="275760"/>
              </p14:xfrm>
            </p:contentPart>
          </mc:Choice>
          <mc:Fallback xmlns="">
            <p:pic>
              <p:nvPicPr>
                <p:cNvPr id="29" name="Ink 28">
                  <a:extLst>
                    <a:ext uri="{FF2B5EF4-FFF2-40B4-BE49-F238E27FC236}">
                      <a16:creationId xmlns:a16="http://schemas.microsoft.com/office/drawing/2014/main" id="{594B06A2-70C5-3E9F-5C69-2802CC0964E4}"/>
                    </a:ext>
                  </a:extLst>
                </p:cNvPr>
                <p:cNvPicPr/>
                <p:nvPr/>
              </p:nvPicPr>
              <p:blipFill>
                <a:blip r:embed="rId48"/>
                <a:stretch>
                  <a:fillRect/>
                </a:stretch>
              </p:blipFill>
              <p:spPr>
                <a:xfrm>
                  <a:off x="11280474" y="5329700"/>
                  <a:ext cx="3045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9FF0307-8E4E-B39E-937E-84F4F481B07A}"/>
                    </a:ext>
                  </a:extLst>
                </p14:cNvPr>
                <p14:cNvContentPartPr/>
                <p14:nvPr/>
              </p14:nvContentPartPr>
              <p14:xfrm>
                <a:off x="11650194" y="4579460"/>
                <a:ext cx="229680" cy="891720"/>
              </p14:xfrm>
            </p:contentPart>
          </mc:Choice>
          <mc:Fallback xmlns="">
            <p:pic>
              <p:nvPicPr>
                <p:cNvPr id="30" name="Ink 29">
                  <a:extLst>
                    <a:ext uri="{FF2B5EF4-FFF2-40B4-BE49-F238E27FC236}">
                      <a16:creationId xmlns:a16="http://schemas.microsoft.com/office/drawing/2014/main" id="{39FF0307-8E4E-B39E-937E-84F4F481B07A}"/>
                    </a:ext>
                  </a:extLst>
                </p:cNvPr>
                <p:cNvPicPr/>
                <p:nvPr/>
              </p:nvPicPr>
              <p:blipFill>
                <a:blip r:embed="rId50"/>
                <a:stretch>
                  <a:fillRect/>
                </a:stretch>
              </p:blipFill>
              <p:spPr>
                <a:xfrm>
                  <a:off x="11641554" y="4570820"/>
                  <a:ext cx="247320" cy="909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54A8F954-12B2-7B1F-8016-1935809D99BE}"/>
                    </a:ext>
                  </a:extLst>
                </p14:cNvPr>
                <p14:cNvContentPartPr/>
                <p14:nvPr/>
              </p14:nvContentPartPr>
              <p14:xfrm>
                <a:off x="11537514" y="4968980"/>
                <a:ext cx="423360" cy="119160"/>
              </p14:xfrm>
            </p:contentPart>
          </mc:Choice>
          <mc:Fallback xmlns="">
            <p:pic>
              <p:nvPicPr>
                <p:cNvPr id="31" name="Ink 30">
                  <a:extLst>
                    <a:ext uri="{FF2B5EF4-FFF2-40B4-BE49-F238E27FC236}">
                      <a16:creationId xmlns:a16="http://schemas.microsoft.com/office/drawing/2014/main" id="{54A8F954-12B2-7B1F-8016-1935809D99BE}"/>
                    </a:ext>
                  </a:extLst>
                </p:cNvPr>
                <p:cNvPicPr/>
                <p:nvPr/>
              </p:nvPicPr>
              <p:blipFill>
                <a:blip r:embed="rId52"/>
                <a:stretch>
                  <a:fillRect/>
                </a:stretch>
              </p:blipFill>
              <p:spPr>
                <a:xfrm>
                  <a:off x="11528874" y="4959980"/>
                  <a:ext cx="441000" cy="136800"/>
                </a:xfrm>
                <a:prstGeom prst="rect">
                  <a:avLst/>
                </a:prstGeom>
              </p:spPr>
            </p:pic>
          </mc:Fallback>
        </mc:AlternateContent>
      </p:grpSp>
    </p:spTree>
    <p:extLst>
      <p:ext uri="{BB962C8B-B14F-4D97-AF65-F5344CB8AC3E}">
        <p14:creationId xmlns:p14="http://schemas.microsoft.com/office/powerpoint/2010/main" val="418132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89125978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27ECD-0DA1-CEC9-8D5B-1DA1676DF0E3}"/>
              </a:ext>
            </a:extLst>
          </p:cNvPr>
          <p:cNvSpPr>
            <a:spLocks noGrp="1"/>
          </p:cNvSpPr>
          <p:nvPr>
            <p:ph type="title"/>
          </p:nvPr>
        </p:nvSpPr>
        <p:spPr/>
        <p:txBody>
          <a:bodyPr/>
          <a:lstStyle/>
          <a:p>
            <a:r>
              <a:rPr lang="en-US" dirty="0"/>
              <a:t>Additional computations</a:t>
            </a:r>
          </a:p>
        </p:txBody>
      </p:sp>
      <p:sp>
        <p:nvSpPr>
          <p:cNvPr id="3" name="Text Placeholder 2">
            <a:extLst>
              <a:ext uri="{FF2B5EF4-FFF2-40B4-BE49-F238E27FC236}">
                <a16:creationId xmlns:a16="http://schemas.microsoft.com/office/drawing/2014/main" id="{939C3C3C-47DD-ECB6-BA5C-DEC231DE0A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597904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a:xfrm>
            <a:off x="913795" y="2076450"/>
            <a:ext cx="10353762" cy="4417993"/>
          </a:xfrm>
        </p:spPr>
        <p:txBody>
          <a:bodyPr>
            <a:normAutofit fontScale="85000" lnSpcReduction="10000"/>
          </a:bodyPr>
          <a:lstStyle/>
          <a:p>
            <a:r>
              <a:rPr lang="en-US" dirty="0"/>
              <a:t>Proportion mediated</a:t>
            </a:r>
          </a:p>
          <a:p>
            <a:endParaRPr lang="en-US" dirty="0"/>
          </a:p>
          <a:p>
            <a:r>
              <a:rPr lang="en-US" dirty="0"/>
              <a:t>Ratio of the TE to NIE</a:t>
            </a:r>
          </a:p>
          <a:p>
            <a:endParaRPr lang="en-US" dirty="0"/>
          </a:p>
          <a:p>
            <a:r>
              <a:rPr lang="en-US" dirty="0"/>
              <a:t>Can be computed for NIE(0) and NIE(1) or averaged</a:t>
            </a:r>
          </a:p>
          <a:p>
            <a:endParaRPr lang="en-US" dirty="0"/>
          </a:p>
          <a:p>
            <a:r>
              <a:rPr lang="en-US" dirty="0"/>
              <a:t>What proportion of the total effect is accounted for by the pathway through the mediator</a:t>
            </a:r>
          </a:p>
          <a:p>
            <a:endParaRPr lang="en-US" dirty="0"/>
          </a:p>
          <a:p>
            <a:r>
              <a:rPr lang="en-US" dirty="0"/>
              <a:t>If NIE and NDE are of opposite sign, the proportion mediated is not interpretable</a:t>
            </a:r>
          </a:p>
          <a:p>
            <a:endParaRPr lang="en-US" dirty="0"/>
          </a:p>
        </p:txBody>
      </p:sp>
    </p:spTree>
    <p:extLst>
      <p:ext uri="{BB962C8B-B14F-4D97-AF65-F5344CB8AC3E}">
        <p14:creationId xmlns:p14="http://schemas.microsoft.com/office/powerpoint/2010/main" val="429357230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p:txBody>
          <a:bodyPr>
            <a:normAutofit/>
          </a:bodyPr>
          <a:lstStyle/>
          <a:p>
            <a:r>
              <a:rPr lang="en-US" dirty="0"/>
              <a:t>A large mediated proportion points to the fact that the observed mediator M explains a lot of the effect</a:t>
            </a:r>
          </a:p>
          <a:p>
            <a:endParaRPr lang="en-US" dirty="0"/>
          </a:p>
          <a:p>
            <a:r>
              <a:rPr lang="en-US" dirty="0"/>
              <a:t>Likewise, a small mediated proportion indicates that other mediators (or direct effects) are more important</a:t>
            </a:r>
          </a:p>
          <a:p>
            <a:endParaRPr lang="en-US" dirty="0"/>
          </a:p>
          <a:p>
            <a:r>
              <a:rPr lang="en-US" dirty="0"/>
              <a:t>This has potential policy implications</a:t>
            </a:r>
          </a:p>
          <a:p>
            <a:endParaRPr lang="en-US" dirty="0"/>
          </a:p>
        </p:txBody>
      </p:sp>
    </p:spTree>
    <p:extLst>
      <p:ext uri="{BB962C8B-B14F-4D97-AF65-F5344CB8AC3E}">
        <p14:creationId xmlns:p14="http://schemas.microsoft.com/office/powerpoint/2010/main" val="210937198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5A2F-AB91-08D6-C38E-6C75EA03422B}"/>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B1AC2FF2-2841-3E16-221B-C2B68FD84372}"/>
              </a:ext>
            </a:extLst>
          </p:cNvPr>
          <p:cNvSpPr>
            <a:spLocks noGrp="1"/>
          </p:cNvSpPr>
          <p:nvPr>
            <p:ph idx="1"/>
          </p:nvPr>
        </p:nvSpPr>
        <p:spPr/>
        <p:txBody>
          <a:bodyPr/>
          <a:lstStyle/>
          <a:p>
            <a:r>
              <a:rPr lang="en-US" dirty="0"/>
              <a:t>Proportion eliminated by the mediator</a:t>
            </a:r>
          </a:p>
          <a:p>
            <a:endParaRPr lang="en-US" dirty="0"/>
          </a:p>
          <a:p>
            <a:r>
              <a:rPr lang="en-US" dirty="0"/>
              <a:t>Defined as the ratio of (TE – CDE) out of TE</a:t>
            </a:r>
          </a:p>
          <a:p>
            <a:endParaRPr lang="en-US" dirty="0"/>
          </a:p>
          <a:p>
            <a:r>
              <a:rPr lang="en-US" dirty="0"/>
              <a:t>Can be computed for any value of the CDE, and is interpreted by the amount of the total effect that would be eliminated by setting the mediator M to a specific value</a:t>
            </a:r>
          </a:p>
        </p:txBody>
      </p:sp>
    </p:spTree>
    <p:extLst>
      <p:ext uri="{BB962C8B-B14F-4D97-AF65-F5344CB8AC3E}">
        <p14:creationId xmlns:p14="http://schemas.microsoft.com/office/powerpoint/2010/main" val="384923586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372FB1-7348-AF12-6324-F8AF3B017425}"/>
              </a:ext>
            </a:extLst>
          </p:cNvPr>
          <p:cNvSpPr>
            <a:spLocks noGrp="1"/>
          </p:cNvSpPr>
          <p:nvPr>
            <p:ph type="title"/>
          </p:nvPr>
        </p:nvSpPr>
        <p:spPr/>
        <p:txBody>
          <a:bodyPr/>
          <a:lstStyle/>
          <a:p>
            <a:r>
              <a:rPr lang="en-US" dirty="0"/>
              <a:t>Connection</a:t>
            </a:r>
          </a:p>
        </p:txBody>
      </p:sp>
      <p:sp>
        <p:nvSpPr>
          <p:cNvPr id="5" name="Text Placeholder 4">
            <a:extLst>
              <a:ext uri="{FF2B5EF4-FFF2-40B4-BE49-F238E27FC236}">
                <a16:creationId xmlns:a16="http://schemas.microsoft.com/office/drawing/2014/main" id="{02DC3E60-6478-45C5-A577-E4DF001658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61420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p:sp>
        <p:nvSpPr>
          <p:cNvPr id="3" name="Content Placeholder 2">
            <a:extLst>
              <a:ext uri="{FF2B5EF4-FFF2-40B4-BE49-F238E27FC236}">
                <a16:creationId xmlns:a16="http://schemas.microsoft.com/office/drawing/2014/main" id="{0ABF804A-E9AD-7B0A-5690-00A794779685}"/>
              </a:ext>
            </a:extLst>
          </p:cNvPr>
          <p:cNvSpPr>
            <a:spLocks noGrp="1"/>
          </p:cNvSpPr>
          <p:nvPr>
            <p:ph idx="1"/>
          </p:nvPr>
        </p:nvSpPr>
        <p:spPr>
          <a:xfrm>
            <a:off x="913795" y="2076450"/>
            <a:ext cx="10353762" cy="4397018"/>
          </a:xfrm>
        </p:spPr>
        <p:txBody>
          <a:bodyPr>
            <a:normAutofit/>
          </a:bodyPr>
          <a:lstStyle/>
          <a:p>
            <a:r>
              <a:rPr lang="en-US" dirty="0"/>
              <a:t>MacKinnon et al. (2020) described that </a:t>
            </a:r>
            <a:r>
              <a:rPr lang="en-US" i="1" dirty="0"/>
              <a:t>ALL </a:t>
            </a:r>
            <a:r>
              <a:rPr lang="en-US" dirty="0"/>
              <a:t>causal </a:t>
            </a:r>
            <a:r>
              <a:rPr lang="en-US" dirty="0" err="1"/>
              <a:t>estimands</a:t>
            </a:r>
            <a:r>
              <a:rPr lang="en-US" dirty="0"/>
              <a:t> that we described previously can be obtained using regular regression approaches of statistical mediation</a:t>
            </a:r>
          </a:p>
          <a:p>
            <a:endParaRPr lang="en-US" dirty="0"/>
          </a:p>
          <a:p>
            <a:r>
              <a:rPr lang="en-US" dirty="0"/>
              <a:t>The inclusion of the X-M interaction is critical</a:t>
            </a:r>
          </a:p>
          <a:p>
            <a:endParaRPr lang="en-US" dirty="0"/>
          </a:p>
          <a:p>
            <a:r>
              <a:rPr lang="en-US" dirty="0"/>
              <a:t>As we saw at the beginning of the presentation, the X-M interaction makes effects in statistical mediation a bit more complex </a:t>
            </a:r>
          </a:p>
        </p:txBody>
      </p:sp>
    </p:spTree>
    <p:extLst>
      <p:ext uri="{BB962C8B-B14F-4D97-AF65-F5344CB8AC3E}">
        <p14:creationId xmlns:p14="http://schemas.microsoft.com/office/powerpoint/2010/main" val="332826977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4021429" y="2780414"/>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4021429" y="2780414"/>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2855996" y="3703036"/>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2855996" y="3703036"/>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4021429" y="462565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4021429" y="4625658"/>
                <a:ext cx="3239269"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76604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8843729" y="1932626"/>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8843729" y="1932626"/>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6889045" y="2490795"/>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6889045" y="2490795"/>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8508650" y="298323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8508650" y="2983238"/>
                <a:ext cx="3239269"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r>
                            <a:rPr lang="en-US" dirty="0"/>
                            <a:t> + ah</a:t>
                          </a:r>
                        </a:p>
                      </a:txBody>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 + 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3022391081"/>
                      </a:ext>
                    </a:extLst>
                  </a:tr>
                </a:tbl>
              </a:graphicData>
            </a:graphic>
          </p:graphicFrame>
        </mc:Choice>
        <mc:Fallback xmlns="">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106557" r="-1127" b="-429508"/>
                          </a:stretch>
                        </a:blipFill>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endParaRPr lang="en-US"/>
                        </a:p>
                      </a:txBody>
                      <a:tcPr>
                        <a:blipFill>
                          <a:blip r:embed="rId5"/>
                          <a:stretch>
                            <a:fillRect l="-200563" t="-206557" r="-1127" b="-329508"/>
                          </a:stretch>
                        </a:blipFill>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506557" r="-1127" b="-29508"/>
                          </a:stretch>
                        </a:blipFill>
                      </a:tcPr>
                    </a:tc>
                    <a:extLst>
                      <a:ext uri="{0D108BD9-81ED-4DB2-BD59-A6C34878D82A}">
                        <a16:rowId xmlns:a16="http://schemas.microsoft.com/office/drawing/2014/main" val="3022391081"/>
                      </a:ext>
                    </a:extLst>
                  </a:tr>
                </a:tbl>
              </a:graphicData>
            </a:graphic>
          </p:graphicFrame>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7CFC824-95C8-1D7A-C72D-80937C723234}"/>
                  </a:ext>
                </a:extLst>
              </p14:cNvPr>
              <p14:cNvContentPartPr/>
              <p14:nvPr/>
            </p14:nvContentPartPr>
            <p14:xfrm>
              <a:off x="6454396" y="4278820"/>
              <a:ext cx="822600" cy="1245240"/>
            </p14:xfrm>
          </p:contentPart>
        </mc:Choice>
        <mc:Fallback xmlns="">
          <p:pic>
            <p:nvPicPr>
              <p:cNvPr id="8" name="Ink 7">
                <a:extLst>
                  <a:ext uri="{FF2B5EF4-FFF2-40B4-BE49-F238E27FC236}">
                    <a16:creationId xmlns:a16="http://schemas.microsoft.com/office/drawing/2014/main" id="{27CFC824-95C8-1D7A-C72D-80937C723234}"/>
                  </a:ext>
                </a:extLst>
              </p:cNvPr>
              <p:cNvPicPr/>
              <p:nvPr/>
            </p:nvPicPr>
            <p:blipFill>
              <a:blip r:embed="rId7"/>
              <a:stretch>
                <a:fillRect/>
              </a:stretch>
            </p:blipFill>
            <p:spPr>
              <a:xfrm>
                <a:off x="6445756" y="4269820"/>
                <a:ext cx="840240" cy="1262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D2C92E62-D63F-5655-DB03-A17BA0EFC6E4}"/>
                  </a:ext>
                </a:extLst>
              </p14:cNvPr>
              <p14:cNvContentPartPr/>
              <p14:nvPr/>
            </p14:nvContentPartPr>
            <p14:xfrm>
              <a:off x="6474916" y="4772740"/>
              <a:ext cx="551520" cy="388800"/>
            </p14:xfrm>
          </p:contentPart>
        </mc:Choice>
        <mc:Fallback xmlns="">
          <p:pic>
            <p:nvPicPr>
              <p:cNvPr id="9" name="Ink 8">
                <a:extLst>
                  <a:ext uri="{FF2B5EF4-FFF2-40B4-BE49-F238E27FC236}">
                    <a16:creationId xmlns:a16="http://schemas.microsoft.com/office/drawing/2014/main" id="{D2C92E62-D63F-5655-DB03-A17BA0EFC6E4}"/>
                  </a:ext>
                </a:extLst>
              </p:cNvPr>
              <p:cNvPicPr/>
              <p:nvPr/>
            </p:nvPicPr>
            <p:blipFill>
              <a:blip r:embed="rId9"/>
              <a:stretch>
                <a:fillRect/>
              </a:stretch>
            </p:blipFill>
            <p:spPr>
              <a:xfrm>
                <a:off x="6466276" y="4763740"/>
                <a:ext cx="569160" cy="406440"/>
              </a:xfrm>
              <a:prstGeom prst="rect">
                <a:avLst/>
              </a:prstGeom>
            </p:spPr>
          </p:pic>
        </mc:Fallback>
      </mc:AlternateContent>
    </p:spTree>
    <p:extLst>
      <p:ext uri="{BB962C8B-B14F-4D97-AF65-F5344CB8AC3E}">
        <p14:creationId xmlns:p14="http://schemas.microsoft.com/office/powerpoint/2010/main" val="377015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2B13-BF6C-0B34-3280-53C90E6B9678}"/>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5B7C9AA9-E879-F23E-77B7-3C0678EA298B}"/>
              </a:ext>
            </a:extLst>
          </p:cNvPr>
          <p:cNvSpPr>
            <a:spLocks noGrp="1"/>
          </p:cNvSpPr>
          <p:nvPr>
            <p:ph idx="1"/>
          </p:nvPr>
        </p:nvSpPr>
        <p:spPr>
          <a:xfrm>
            <a:off x="913795" y="2076450"/>
            <a:ext cx="10353762" cy="4288016"/>
          </a:xfrm>
        </p:spPr>
        <p:txBody>
          <a:bodyPr>
            <a:normAutofit lnSpcReduction="10000"/>
          </a:bodyPr>
          <a:lstStyle/>
          <a:p>
            <a:r>
              <a:rPr lang="en-US" dirty="0"/>
              <a:t>Several popular software packages exist that estimate these models</a:t>
            </a:r>
          </a:p>
          <a:p>
            <a:endParaRPr lang="en-US" dirty="0"/>
          </a:p>
          <a:p>
            <a:r>
              <a:rPr lang="en-US" dirty="0"/>
              <a:t>We will dive deep into one of them later in the course</a:t>
            </a:r>
          </a:p>
          <a:p>
            <a:endParaRPr lang="en-US" dirty="0"/>
          </a:p>
          <a:p>
            <a:r>
              <a:rPr lang="en-US" dirty="0"/>
              <a:t>For now, the </a:t>
            </a:r>
            <a:r>
              <a:rPr lang="en-US" b="1" i="1" dirty="0"/>
              <a:t>mediation </a:t>
            </a:r>
            <a:r>
              <a:rPr lang="en-US" dirty="0"/>
              <a:t>package</a:t>
            </a:r>
            <a:r>
              <a:rPr lang="en-US" b="1" i="1" dirty="0"/>
              <a:t> </a:t>
            </a:r>
            <a:r>
              <a:rPr lang="en-US" dirty="0"/>
              <a:t>simulates potential outcomes from distributions and then computes effects directly from those</a:t>
            </a:r>
          </a:p>
          <a:p>
            <a:endParaRPr lang="en-US" dirty="0"/>
          </a:p>
          <a:p>
            <a:r>
              <a:rPr lang="en-US" dirty="0"/>
              <a:t>The packages differ slightly in their estimation of the standard error (and hence confidence intervals and significance tests)</a:t>
            </a:r>
          </a:p>
        </p:txBody>
      </p:sp>
    </p:spTree>
    <p:extLst>
      <p:ext uri="{BB962C8B-B14F-4D97-AF65-F5344CB8AC3E}">
        <p14:creationId xmlns:p14="http://schemas.microsoft.com/office/powerpoint/2010/main" val="3785924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4758727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6D08-4DCE-B3FC-45F2-95429B9C43A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4618E87B-F1D5-B6F5-F786-C1247BE4EA62}"/>
              </a:ext>
            </a:extLst>
          </p:cNvPr>
          <p:cNvSpPr>
            <a:spLocks noGrp="1"/>
          </p:cNvSpPr>
          <p:nvPr>
            <p:ph idx="1"/>
          </p:nvPr>
        </p:nvSpPr>
        <p:spPr/>
        <p:txBody>
          <a:bodyPr/>
          <a:lstStyle/>
          <a:p>
            <a:r>
              <a:rPr lang="en-US" dirty="0"/>
              <a:t>Other packages that offer estimation for causal mediation models</a:t>
            </a:r>
          </a:p>
          <a:p>
            <a:endParaRPr lang="en-US" dirty="0"/>
          </a:p>
          <a:p>
            <a:r>
              <a:rPr lang="en-US" dirty="0" err="1"/>
              <a:t>regmedint</a:t>
            </a:r>
            <a:r>
              <a:rPr lang="en-US" dirty="0"/>
              <a:t>, </a:t>
            </a:r>
            <a:r>
              <a:rPr lang="en-US" dirty="0" err="1"/>
              <a:t>medflex</a:t>
            </a:r>
            <a:r>
              <a:rPr lang="en-US" dirty="0"/>
              <a:t>, </a:t>
            </a:r>
            <a:r>
              <a:rPr lang="en-US" dirty="0" err="1"/>
              <a:t>causalMediation</a:t>
            </a:r>
            <a:r>
              <a:rPr lang="en-US" dirty="0"/>
              <a:t>, </a:t>
            </a:r>
            <a:r>
              <a:rPr lang="en-US" dirty="0" err="1"/>
              <a:t>CMAverse</a:t>
            </a:r>
            <a:endParaRPr lang="en-US" dirty="0"/>
          </a:p>
          <a:p>
            <a:endParaRPr lang="en-US" dirty="0"/>
          </a:p>
          <a:p>
            <a:r>
              <a:rPr lang="en-US" dirty="0"/>
              <a:t>I have not tried all of them personally yet! </a:t>
            </a:r>
          </a:p>
        </p:txBody>
      </p:sp>
    </p:spTree>
    <p:extLst>
      <p:ext uri="{BB962C8B-B14F-4D97-AF65-F5344CB8AC3E}">
        <p14:creationId xmlns:p14="http://schemas.microsoft.com/office/powerpoint/2010/main" val="11773469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47647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A1C6-2138-4D97-E8FC-03584C473C4C}"/>
              </a:ext>
            </a:extLst>
          </p:cNvPr>
          <p:cNvSpPr>
            <a:spLocks noGrp="1"/>
          </p:cNvSpPr>
          <p:nvPr>
            <p:ph type="title"/>
          </p:nvPr>
        </p:nvSpPr>
        <p:spPr/>
        <p:txBody>
          <a:bodyPr/>
          <a:lstStyle/>
          <a:p>
            <a:r>
              <a:rPr lang="en-US" dirty="0"/>
              <a:t>Assumptions</a:t>
            </a:r>
          </a:p>
        </p:txBody>
      </p:sp>
      <p:sp>
        <p:nvSpPr>
          <p:cNvPr id="3" name="Text Placeholder 2">
            <a:extLst>
              <a:ext uri="{FF2B5EF4-FFF2-40B4-BE49-F238E27FC236}">
                <a16:creationId xmlns:a16="http://schemas.microsoft.com/office/drawing/2014/main" id="{62559C10-6954-0C9D-639F-08EBA9C2F6F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413628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D059-626B-BCF5-36CC-2FD70BCEB0D7}"/>
              </a:ext>
            </a:extLst>
          </p:cNvPr>
          <p:cNvSpPr>
            <a:spLocks noGrp="1"/>
          </p:cNvSpPr>
          <p:nvPr>
            <p:ph type="title"/>
          </p:nvPr>
        </p:nvSpPr>
        <p:spPr/>
        <p:txBody>
          <a:bodyPr/>
          <a:lstStyle/>
          <a:p>
            <a:r>
              <a:rPr lang="en-US" dirty="0"/>
              <a:t>Confounders</a:t>
            </a:r>
          </a:p>
        </p:txBody>
      </p:sp>
      <p:sp>
        <p:nvSpPr>
          <p:cNvPr id="3" name="Content Placeholder 2">
            <a:extLst>
              <a:ext uri="{FF2B5EF4-FFF2-40B4-BE49-F238E27FC236}">
                <a16:creationId xmlns:a16="http://schemas.microsoft.com/office/drawing/2014/main" id="{1C396561-CFBA-0D06-6B5D-B49778151788}"/>
              </a:ext>
            </a:extLst>
          </p:cNvPr>
          <p:cNvSpPr>
            <a:spLocks noGrp="1"/>
          </p:cNvSpPr>
          <p:nvPr>
            <p:ph idx="1"/>
          </p:nvPr>
        </p:nvSpPr>
        <p:spPr/>
        <p:txBody>
          <a:bodyPr/>
          <a:lstStyle/>
          <a:p>
            <a:r>
              <a:rPr lang="en-US" dirty="0"/>
              <a:t>Now that we got the </a:t>
            </a:r>
            <a:r>
              <a:rPr lang="en-US" dirty="0" err="1"/>
              <a:t>estimands</a:t>
            </a:r>
            <a:r>
              <a:rPr lang="en-US" dirty="0"/>
              <a:t> out of the way we may ask the question</a:t>
            </a:r>
          </a:p>
          <a:p>
            <a:endParaRPr lang="en-US" dirty="0"/>
          </a:p>
          <a:p>
            <a:r>
              <a:rPr lang="en-US" dirty="0"/>
              <a:t>Does the fact that I define these causal quantities rigorously (and then still just end up using the same regression models) that my estimates are not causal?</a:t>
            </a:r>
          </a:p>
          <a:p>
            <a:endParaRPr lang="en-US" dirty="0"/>
          </a:p>
          <a:p>
            <a:r>
              <a:rPr lang="en-US" dirty="0"/>
              <a:t>No – only in conjunction with assumptions!</a:t>
            </a:r>
          </a:p>
        </p:txBody>
      </p:sp>
    </p:spTree>
    <p:extLst>
      <p:ext uri="{BB962C8B-B14F-4D97-AF65-F5344CB8AC3E}">
        <p14:creationId xmlns:p14="http://schemas.microsoft.com/office/powerpoint/2010/main" val="241572219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3F8D-BA68-4074-C338-7990A960D86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17D23AE-712B-50B9-0FBB-5E37F51D51E8}"/>
              </a:ext>
            </a:extLst>
          </p:cNvPr>
          <p:cNvSpPr>
            <a:spLocks noGrp="1"/>
          </p:cNvSpPr>
          <p:nvPr>
            <p:ph idx="1"/>
          </p:nvPr>
        </p:nvSpPr>
        <p:spPr/>
        <p:txBody>
          <a:bodyPr/>
          <a:lstStyle/>
          <a:p>
            <a:r>
              <a:rPr lang="en-US" dirty="0"/>
              <a:t>Every causal analysis must spell out the underlying assumptions</a:t>
            </a:r>
          </a:p>
          <a:p>
            <a:endParaRPr lang="en-US" dirty="0"/>
          </a:p>
          <a:p>
            <a:r>
              <a:rPr lang="en-US" dirty="0"/>
              <a:t>These causal assumptions (which are often untestable) need to be explicitly stated and defended by the researcher</a:t>
            </a:r>
          </a:p>
        </p:txBody>
      </p:sp>
    </p:spTree>
    <p:extLst>
      <p:ext uri="{BB962C8B-B14F-4D97-AF65-F5344CB8AC3E}">
        <p14:creationId xmlns:p14="http://schemas.microsoft.com/office/powerpoint/2010/main" val="117469672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spTree>
    <p:extLst>
      <p:ext uri="{BB962C8B-B14F-4D97-AF65-F5344CB8AC3E}">
        <p14:creationId xmlns:p14="http://schemas.microsoft.com/office/powerpoint/2010/main" val="25078352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7588728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1C4C9-EE50-8B4D-08EB-579EA3185158}"/>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6A991942-FEE5-6365-5C9B-2CFCD0CEB0AF}"/>
              </a:ext>
            </a:extLst>
          </p:cNvPr>
          <p:cNvSpPr>
            <a:spLocks noGrp="1"/>
          </p:cNvSpPr>
          <p:nvPr>
            <p:ph idx="1"/>
          </p:nvPr>
        </p:nvSpPr>
        <p:spPr/>
        <p:txBody>
          <a:bodyPr/>
          <a:lstStyle/>
          <a:p>
            <a:r>
              <a:rPr lang="en-US" dirty="0"/>
              <a:t>Identification of total effect TE</a:t>
            </a:r>
          </a:p>
          <a:p>
            <a:endParaRPr lang="en-US" dirty="0"/>
          </a:p>
          <a:p>
            <a:r>
              <a:rPr lang="en-US" dirty="0"/>
              <a:t>Same identification rules apply as for any other causal effect of treatment X on outcome Y</a:t>
            </a:r>
          </a:p>
          <a:p>
            <a:endParaRPr lang="en-US" dirty="0"/>
          </a:p>
          <a:p>
            <a:r>
              <a:rPr lang="en-US" dirty="0"/>
              <a:t>Back-door criterion, randomizing, instruments, mechanisms, etc. </a:t>
            </a:r>
          </a:p>
        </p:txBody>
      </p:sp>
    </p:spTree>
    <p:extLst>
      <p:ext uri="{BB962C8B-B14F-4D97-AF65-F5344CB8AC3E}">
        <p14:creationId xmlns:p14="http://schemas.microsoft.com/office/powerpoint/2010/main" val="141224947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6FB6A06-5D9C-5E36-56D9-C04736562A92}"/>
                  </a:ext>
                </a:extLst>
              </p14:cNvPr>
              <p14:cNvContentPartPr/>
              <p14:nvPr/>
            </p14:nvContentPartPr>
            <p14:xfrm>
              <a:off x="4399700" y="3584740"/>
              <a:ext cx="453600" cy="442800"/>
            </p14:xfrm>
          </p:contentPart>
        </mc:Choice>
        <mc:Fallback xmlns="">
          <p:pic>
            <p:nvPicPr>
              <p:cNvPr id="3" name="Ink 2">
                <a:extLst>
                  <a:ext uri="{FF2B5EF4-FFF2-40B4-BE49-F238E27FC236}">
                    <a16:creationId xmlns:a16="http://schemas.microsoft.com/office/drawing/2014/main" id="{D6FB6A06-5D9C-5E36-56D9-C04736562A92}"/>
                  </a:ext>
                </a:extLst>
              </p:cNvPr>
              <p:cNvPicPr/>
              <p:nvPr/>
            </p:nvPicPr>
            <p:blipFill>
              <a:blip r:embed="rId4"/>
              <a:stretch>
                <a:fillRect/>
              </a:stretch>
            </p:blipFill>
            <p:spPr>
              <a:xfrm>
                <a:off x="4391060" y="3576100"/>
                <a:ext cx="47124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E1BBA05-133E-638E-A74E-F1D9199FBB4F}"/>
                  </a:ext>
                </a:extLst>
              </p14:cNvPr>
              <p14:cNvContentPartPr/>
              <p14:nvPr/>
            </p14:nvContentPartPr>
            <p14:xfrm>
              <a:off x="4702460" y="4245700"/>
              <a:ext cx="956160" cy="492480"/>
            </p14:xfrm>
          </p:contentPart>
        </mc:Choice>
        <mc:Fallback xmlns="">
          <p:pic>
            <p:nvPicPr>
              <p:cNvPr id="4" name="Ink 3">
                <a:extLst>
                  <a:ext uri="{FF2B5EF4-FFF2-40B4-BE49-F238E27FC236}">
                    <a16:creationId xmlns:a16="http://schemas.microsoft.com/office/drawing/2014/main" id="{FE1BBA05-133E-638E-A74E-F1D9199FBB4F}"/>
                  </a:ext>
                </a:extLst>
              </p:cNvPr>
              <p:cNvPicPr/>
              <p:nvPr/>
            </p:nvPicPr>
            <p:blipFill>
              <a:blip r:embed="rId6"/>
              <a:stretch>
                <a:fillRect/>
              </a:stretch>
            </p:blipFill>
            <p:spPr>
              <a:xfrm>
                <a:off x="4693460" y="4236700"/>
                <a:ext cx="973800" cy="510120"/>
              </a:xfrm>
              <a:prstGeom prst="rect">
                <a:avLst/>
              </a:prstGeom>
            </p:spPr>
          </p:pic>
        </mc:Fallback>
      </mc:AlternateContent>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3795"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Randomization of X eliminates all back-door paths by designs</a:t>
            </a:r>
          </a:p>
          <a:p>
            <a:endParaRPr lang="en-US" dirty="0"/>
          </a:p>
          <a:p>
            <a:r>
              <a:rPr lang="en-US" dirty="0"/>
              <a:t>Unbiased TE of X on Y</a:t>
            </a:r>
          </a:p>
        </p:txBody>
      </p:sp>
    </p:spTree>
    <p:extLst>
      <p:ext uri="{BB962C8B-B14F-4D97-AF65-F5344CB8AC3E}">
        <p14:creationId xmlns:p14="http://schemas.microsoft.com/office/powerpoint/2010/main" val="229982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8460"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Adjust on C1 and C2 blocks all back-door paths – DON’T adjust on M, ignore C3</a:t>
            </a:r>
          </a:p>
          <a:p>
            <a:endParaRPr lang="en-US" dirty="0"/>
          </a:p>
          <a:p>
            <a:r>
              <a:rPr lang="en-US" dirty="0"/>
              <a:t>Unbiased estimate of TE</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BC5AEF-956C-0AF6-079B-6EC71F99F040}"/>
                  </a:ext>
                </a:extLst>
              </p14:cNvPr>
              <p14:cNvContentPartPr/>
              <p14:nvPr/>
            </p14:nvContentPartPr>
            <p14:xfrm>
              <a:off x="4479620" y="2928820"/>
              <a:ext cx="765720" cy="781920"/>
            </p14:xfrm>
          </p:contentPart>
        </mc:Choice>
        <mc:Fallback xmlns="">
          <p:pic>
            <p:nvPicPr>
              <p:cNvPr id="6" name="Ink 5">
                <a:extLst>
                  <a:ext uri="{FF2B5EF4-FFF2-40B4-BE49-F238E27FC236}">
                    <a16:creationId xmlns:a16="http://schemas.microsoft.com/office/drawing/2014/main" id="{4ABC5AEF-956C-0AF6-079B-6EC71F99F040}"/>
                  </a:ext>
                </a:extLst>
              </p:cNvPr>
              <p:cNvPicPr/>
              <p:nvPr/>
            </p:nvPicPr>
            <p:blipFill>
              <a:blip r:embed="rId4"/>
              <a:stretch>
                <a:fillRect/>
              </a:stretch>
            </p:blipFill>
            <p:spPr>
              <a:xfrm>
                <a:off x="4470620" y="2920180"/>
                <a:ext cx="783360" cy="799560"/>
              </a:xfrm>
              <a:prstGeom prst="rect">
                <a:avLst/>
              </a:prstGeom>
            </p:spPr>
          </p:pic>
        </mc:Fallback>
      </mc:AlternateContent>
      <p:grpSp>
        <p:nvGrpSpPr>
          <p:cNvPr id="16" name="Group 15">
            <a:extLst>
              <a:ext uri="{FF2B5EF4-FFF2-40B4-BE49-F238E27FC236}">
                <a16:creationId xmlns:a16="http://schemas.microsoft.com/office/drawing/2014/main" id="{CFBDC8A9-7BC3-D3DE-4D29-E7C134C4DB2A}"/>
              </a:ext>
            </a:extLst>
          </p:cNvPr>
          <p:cNvGrpSpPr/>
          <p:nvPr/>
        </p:nvGrpSpPr>
        <p:grpSpPr>
          <a:xfrm>
            <a:off x="4533260" y="3491140"/>
            <a:ext cx="2769120" cy="1476360"/>
            <a:chOff x="4533260" y="3491140"/>
            <a:chExt cx="2769120" cy="14763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53AEC15-3D57-75C1-42C5-F608B77EF2D8}"/>
                    </a:ext>
                  </a:extLst>
                </p14:cNvPr>
                <p14:cNvContentPartPr/>
                <p14:nvPr/>
              </p14:nvContentPartPr>
              <p14:xfrm>
                <a:off x="4533260" y="3660340"/>
                <a:ext cx="155880" cy="358920"/>
              </p14:xfrm>
            </p:contentPart>
          </mc:Choice>
          <mc:Fallback xmlns="">
            <p:pic>
              <p:nvPicPr>
                <p:cNvPr id="7" name="Ink 6">
                  <a:extLst>
                    <a:ext uri="{FF2B5EF4-FFF2-40B4-BE49-F238E27FC236}">
                      <a16:creationId xmlns:a16="http://schemas.microsoft.com/office/drawing/2014/main" id="{753AEC15-3D57-75C1-42C5-F608B77EF2D8}"/>
                    </a:ext>
                  </a:extLst>
                </p:cNvPr>
                <p:cNvPicPr/>
                <p:nvPr/>
              </p:nvPicPr>
              <p:blipFill>
                <a:blip r:embed="rId6"/>
                <a:stretch>
                  <a:fillRect/>
                </a:stretch>
              </p:blipFill>
              <p:spPr>
                <a:xfrm>
                  <a:off x="4524260" y="3651700"/>
                  <a:ext cx="1735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015AF7E-C788-D816-7C6B-770264F972FC}"/>
                    </a:ext>
                  </a:extLst>
                </p14:cNvPr>
                <p14:cNvContentPartPr/>
                <p14:nvPr/>
              </p14:nvContentPartPr>
              <p14:xfrm>
                <a:off x="5153540" y="3491140"/>
                <a:ext cx="549000" cy="222840"/>
              </p14:xfrm>
            </p:contentPart>
          </mc:Choice>
          <mc:Fallback xmlns="">
            <p:pic>
              <p:nvPicPr>
                <p:cNvPr id="8" name="Ink 7">
                  <a:extLst>
                    <a:ext uri="{FF2B5EF4-FFF2-40B4-BE49-F238E27FC236}">
                      <a16:creationId xmlns:a16="http://schemas.microsoft.com/office/drawing/2014/main" id="{9015AF7E-C788-D816-7C6B-770264F972FC}"/>
                    </a:ext>
                  </a:extLst>
                </p:cNvPr>
                <p:cNvPicPr/>
                <p:nvPr/>
              </p:nvPicPr>
              <p:blipFill>
                <a:blip r:embed="rId8"/>
                <a:stretch>
                  <a:fillRect/>
                </a:stretch>
              </p:blipFill>
              <p:spPr>
                <a:xfrm>
                  <a:off x="5144900" y="3482500"/>
                  <a:ext cx="5666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BA900C85-2D7D-098A-B926-FF950F4B862C}"/>
                    </a:ext>
                  </a:extLst>
                </p14:cNvPr>
                <p14:cNvContentPartPr/>
                <p14:nvPr/>
              </p14:nvContentPartPr>
              <p14:xfrm>
                <a:off x="6166220" y="3837820"/>
                <a:ext cx="1136160" cy="349560"/>
              </p14:xfrm>
            </p:contentPart>
          </mc:Choice>
          <mc:Fallback xmlns="">
            <p:pic>
              <p:nvPicPr>
                <p:cNvPr id="10" name="Ink 9">
                  <a:extLst>
                    <a:ext uri="{FF2B5EF4-FFF2-40B4-BE49-F238E27FC236}">
                      <a16:creationId xmlns:a16="http://schemas.microsoft.com/office/drawing/2014/main" id="{BA900C85-2D7D-098A-B926-FF950F4B862C}"/>
                    </a:ext>
                  </a:extLst>
                </p:cNvPr>
                <p:cNvPicPr/>
                <p:nvPr/>
              </p:nvPicPr>
              <p:blipFill>
                <a:blip r:embed="rId10"/>
                <a:stretch>
                  <a:fillRect/>
                </a:stretch>
              </p:blipFill>
              <p:spPr>
                <a:xfrm>
                  <a:off x="6157220" y="3828820"/>
                  <a:ext cx="11538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C04B0A7-6C38-620A-8409-643FA1D85F50}"/>
                    </a:ext>
                  </a:extLst>
                </p14:cNvPr>
                <p14:cNvContentPartPr/>
                <p14:nvPr/>
              </p14:nvContentPartPr>
              <p14:xfrm>
                <a:off x="5451620" y="4331380"/>
                <a:ext cx="957600" cy="636120"/>
              </p14:xfrm>
            </p:contentPart>
          </mc:Choice>
          <mc:Fallback xmlns="">
            <p:pic>
              <p:nvPicPr>
                <p:cNvPr id="12" name="Ink 11">
                  <a:extLst>
                    <a:ext uri="{FF2B5EF4-FFF2-40B4-BE49-F238E27FC236}">
                      <a16:creationId xmlns:a16="http://schemas.microsoft.com/office/drawing/2014/main" id="{1C04B0A7-6C38-620A-8409-643FA1D85F50}"/>
                    </a:ext>
                  </a:extLst>
                </p:cNvPr>
                <p:cNvPicPr/>
                <p:nvPr/>
              </p:nvPicPr>
              <p:blipFill>
                <a:blip r:embed="rId12"/>
                <a:stretch>
                  <a:fillRect/>
                </a:stretch>
              </p:blipFill>
              <p:spPr>
                <a:xfrm>
                  <a:off x="5442620" y="4322740"/>
                  <a:ext cx="97524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B1FFF35C-1636-993F-013F-9605FE7379EF}"/>
                    </a:ext>
                  </a:extLst>
                </p14:cNvPr>
                <p14:cNvContentPartPr/>
                <p14:nvPr/>
              </p14:nvContentPartPr>
              <p14:xfrm>
                <a:off x="4623980" y="4311940"/>
                <a:ext cx="877320" cy="248400"/>
              </p14:xfrm>
            </p:contentPart>
          </mc:Choice>
          <mc:Fallback xmlns="">
            <p:pic>
              <p:nvPicPr>
                <p:cNvPr id="14" name="Ink 13">
                  <a:extLst>
                    <a:ext uri="{FF2B5EF4-FFF2-40B4-BE49-F238E27FC236}">
                      <a16:creationId xmlns:a16="http://schemas.microsoft.com/office/drawing/2014/main" id="{B1FFF35C-1636-993F-013F-9605FE7379EF}"/>
                    </a:ext>
                  </a:extLst>
                </p:cNvPr>
                <p:cNvPicPr/>
                <p:nvPr/>
              </p:nvPicPr>
              <p:blipFill>
                <a:blip r:embed="rId14"/>
                <a:stretch>
                  <a:fillRect/>
                </a:stretch>
              </p:blipFill>
              <p:spPr>
                <a:xfrm>
                  <a:off x="4614980" y="4302940"/>
                  <a:ext cx="8949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BB3253F2-32C8-00FD-CEC3-85475BB688CC}"/>
                    </a:ext>
                  </a:extLst>
                </p14:cNvPr>
                <p14:cNvContentPartPr/>
                <p14:nvPr/>
              </p14:nvContentPartPr>
              <p14:xfrm>
                <a:off x="6401660" y="4351900"/>
                <a:ext cx="819000" cy="224280"/>
              </p14:xfrm>
            </p:contentPart>
          </mc:Choice>
          <mc:Fallback xmlns="">
            <p:pic>
              <p:nvPicPr>
                <p:cNvPr id="15" name="Ink 14">
                  <a:extLst>
                    <a:ext uri="{FF2B5EF4-FFF2-40B4-BE49-F238E27FC236}">
                      <a16:creationId xmlns:a16="http://schemas.microsoft.com/office/drawing/2014/main" id="{BB3253F2-32C8-00FD-CEC3-85475BB688CC}"/>
                    </a:ext>
                  </a:extLst>
                </p:cNvPr>
                <p:cNvPicPr/>
                <p:nvPr/>
              </p:nvPicPr>
              <p:blipFill>
                <a:blip r:embed="rId16"/>
                <a:stretch>
                  <a:fillRect/>
                </a:stretch>
              </p:blipFill>
              <p:spPr>
                <a:xfrm>
                  <a:off x="6393020" y="4342900"/>
                  <a:ext cx="836640"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CA5C00A8-ECB9-80AC-8DB7-B00B9C6A9C29}"/>
                  </a:ext>
                </a:extLst>
              </p14:cNvPr>
              <p14:cNvContentPartPr/>
              <p14:nvPr/>
            </p14:nvContentPartPr>
            <p14:xfrm>
              <a:off x="4893620" y="3022780"/>
              <a:ext cx="360" cy="360"/>
            </p14:xfrm>
          </p:contentPart>
        </mc:Choice>
        <mc:Fallback xmlns="">
          <p:pic>
            <p:nvPicPr>
              <p:cNvPr id="17" name="Ink 16">
                <a:extLst>
                  <a:ext uri="{FF2B5EF4-FFF2-40B4-BE49-F238E27FC236}">
                    <a16:creationId xmlns:a16="http://schemas.microsoft.com/office/drawing/2014/main" id="{CA5C00A8-ECB9-80AC-8DB7-B00B9C6A9C29}"/>
                  </a:ext>
                </a:extLst>
              </p:cNvPr>
              <p:cNvPicPr/>
              <p:nvPr/>
            </p:nvPicPr>
            <p:blipFill>
              <a:blip r:embed="rId18"/>
              <a:stretch>
                <a:fillRect/>
              </a:stretch>
            </p:blipFill>
            <p:spPr>
              <a:xfrm>
                <a:off x="4884620" y="3014140"/>
                <a:ext cx="18000" cy="18000"/>
              </a:xfrm>
              <a:prstGeom prst="rect">
                <a:avLst/>
              </a:prstGeom>
            </p:spPr>
          </p:pic>
        </mc:Fallback>
      </mc:AlternateContent>
    </p:spTree>
    <p:extLst>
      <p:ext uri="{BB962C8B-B14F-4D97-AF65-F5344CB8AC3E}">
        <p14:creationId xmlns:p14="http://schemas.microsoft.com/office/powerpoint/2010/main" val="396313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61" name="Ink 60">
                <a:extLst>
                  <a:ext uri="{FF2B5EF4-FFF2-40B4-BE49-F238E27FC236}">
                    <a16:creationId xmlns:a16="http://schemas.microsoft.com/office/drawing/2014/main" id="{9637E834-07BA-543E-7ED0-73BB5060DE94}"/>
                  </a:ext>
                </a:extLst>
              </p14:cNvPr>
              <p14:cNvContentPartPr/>
              <p14:nvPr/>
            </p14:nvContentPartPr>
            <p14:xfrm>
              <a:off x="4943738" y="5284289"/>
              <a:ext cx="360" cy="360"/>
            </p14:xfrm>
          </p:contentPart>
        </mc:Choice>
        <mc:Fallback xmlns="">
          <p:pic>
            <p:nvPicPr>
              <p:cNvPr id="61" name="Ink 60">
                <a:extLst>
                  <a:ext uri="{FF2B5EF4-FFF2-40B4-BE49-F238E27FC236}">
                    <a16:creationId xmlns:a16="http://schemas.microsoft.com/office/drawing/2014/main" id="{9637E834-07BA-543E-7ED0-73BB5060DE94}"/>
                  </a:ext>
                </a:extLst>
              </p:cNvPr>
              <p:cNvPicPr/>
              <p:nvPr/>
            </p:nvPicPr>
            <p:blipFill>
              <a:blip r:embed="rId6"/>
              <a:stretch>
                <a:fillRect/>
              </a:stretch>
            </p:blipFill>
            <p:spPr>
              <a:xfrm>
                <a:off x="4935098" y="5275289"/>
                <a:ext cx="18000" cy="18000"/>
              </a:xfrm>
              <a:prstGeom prst="rect">
                <a:avLst/>
              </a:prstGeom>
            </p:spPr>
          </p:pic>
        </mc:Fallback>
      </mc:AlternateContent>
      <p:grpSp>
        <p:nvGrpSpPr>
          <p:cNvPr id="63" name="Group 62">
            <a:extLst>
              <a:ext uri="{FF2B5EF4-FFF2-40B4-BE49-F238E27FC236}">
                <a16:creationId xmlns:a16="http://schemas.microsoft.com/office/drawing/2014/main" id="{4E07996C-102B-50C7-6C98-64C0CBB5E2B6}"/>
              </a:ext>
            </a:extLst>
          </p:cNvPr>
          <p:cNvGrpSpPr/>
          <p:nvPr/>
        </p:nvGrpSpPr>
        <p:grpSpPr>
          <a:xfrm>
            <a:off x="112178" y="1049969"/>
            <a:ext cx="11856960" cy="5372582"/>
            <a:chOff x="112178" y="1049969"/>
            <a:chExt cx="11856960" cy="5372582"/>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7ED7DDD0-6985-1BC7-9987-662B611437D9}"/>
                    </a:ext>
                  </a:extLst>
                </p14:cNvPr>
                <p14:cNvContentPartPr/>
                <p14:nvPr/>
              </p14:nvContentPartPr>
              <p14:xfrm>
                <a:off x="4803698" y="2553329"/>
                <a:ext cx="531720" cy="782640"/>
              </p14:xfrm>
            </p:contentPart>
          </mc:Choice>
          <mc:Fallback xmlns="">
            <p:pic>
              <p:nvPicPr>
                <p:cNvPr id="3" name="Ink 2">
                  <a:extLst>
                    <a:ext uri="{FF2B5EF4-FFF2-40B4-BE49-F238E27FC236}">
                      <a16:creationId xmlns:a16="http://schemas.microsoft.com/office/drawing/2014/main" id="{7ED7DDD0-6985-1BC7-9987-662B611437D9}"/>
                    </a:ext>
                  </a:extLst>
                </p:cNvPr>
                <p:cNvPicPr/>
                <p:nvPr/>
              </p:nvPicPr>
              <p:blipFill>
                <a:blip r:embed="rId8"/>
                <a:stretch>
                  <a:fillRect/>
                </a:stretch>
              </p:blipFill>
              <p:spPr>
                <a:xfrm>
                  <a:off x="4795058" y="2544329"/>
                  <a:ext cx="549360" cy="800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058EF17-786D-ACE9-DB53-E68CF3257C41}"/>
                    </a:ext>
                  </a:extLst>
                </p14:cNvPr>
                <p14:cNvContentPartPr/>
                <p14:nvPr/>
              </p14:nvContentPartPr>
              <p14:xfrm>
                <a:off x="4187018" y="3501929"/>
                <a:ext cx="633600" cy="722880"/>
              </p14:xfrm>
            </p:contentPart>
          </mc:Choice>
          <mc:Fallback xmlns="">
            <p:pic>
              <p:nvPicPr>
                <p:cNvPr id="4" name="Ink 3">
                  <a:extLst>
                    <a:ext uri="{FF2B5EF4-FFF2-40B4-BE49-F238E27FC236}">
                      <a16:creationId xmlns:a16="http://schemas.microsoft.com/office/drawing/2014/main" id="{D058EF17-786D-ACE9-DB53-E68CF3257C41}"/>
                    </a:ext>
                  </a:extLst>
                </p:cNvPr>
                <p:cNvPicPr/>
                <p:nvPr/>
              </p:nvPicPr>
              <p:blipFill>
                <a:blip r:embed="rId10"/>
                <a:stretch>
                  <a:fillRect/>
                </a:stretch>
              </p:blipFill>
              <p:spPr>
                <a:xfrm>
                  <a:off x="4178018" y="3493289"/>
                  <a:ext cx="651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D133B39-CD08-5691-88E9-7139D37F4B0D}"/>
                    </a:ext>
                  </a:extLst>
                </p14:cNvPr>
                <p14:cNvContentPartPr/>
                <p14:nvPr/>
              </p14:nvContentPartPr>
              <p14:xfrm>
                <a:off x="4807298" y="4410209"/>
                <a:ext cx="604440" cy="880200"/>
              </p14:xfrm>
            </p:contentPart>
          </mc:Choice>
          <mc:Fallback xmlns="">
            <p:pic>
              <p:nvPicPr>
                <p:cNvPr id="5" name="Ink 4">
                  <a:extLst>
                    <a:ext uri="{FF2B5EF4-FFF2-40B4-BE49-F238E27FC236}">
                      <a16:creationId xmlns:a16="http://schemas.microsoft.com/office/drawing/2014/main" id="{0D133B39-CD08-5691-88E9-7139D37F4B0D}"/>
                    </a:ext>
                  </a:extLst>
                </p:cNvPr>
                <p:cNvPicPr/>
                <p:nvPr/>
              </p:nvPicPr>
              <p:blipFill>
                <a:blip r:embed="rId12"/>
                <a:stretch>
                  <a:fillRect/>
                </a:stretch>
              </p:blipFill>
              <p:spPr>
                <a:xfrm>
                  <a:off x="4798298" y="4401209"/>
                  <a:ext cx="622080" cy="897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5687130-A138-C1B2-17DD-76BD5A9FCCFF}"/>
                    </a:ext>
                  </a:extLst>
                </p14:cNvPr>
                <p14:cNvContentPartPr/>
                <p14:nvPr/>
              </p14:nvContentPartPr>
              <p14:xfrm>
                <a:off x="5636738" y="2512649"/>
                <a:ext cx="1160280" cy="922680"/>
              </p14:xfrm>
            </p:contentPart>
          </mc:Choice>
          <mc:Fallback xmlns="">
            <p:pic>
              <p:nvPicPr>
                <p:cNvPr id="10" name="Ink 9">
                  <a:extLst>
                    <a:ext uri="{FF2B5EF4-FFF2-40B4-BE49-F238E27FC236}">
                      <a16:creationId xmlns:a16="http://schemas.microsoft.com/office/drawing/2014/main" id="{B5687130-A138-C1B2-17DD-76BD5A9FCCFF}"/>
                    </a:ext>
                  </a:extLst>
                </p:cNvPr>
                <p:cNvPicPr/>
                <p:nvPr/>
              </p:nvPicPr>
              <p:blipFill>
                <a:blip r:embed="rId14"/>
                <a:stretch>
                  <a:fillRect/>
                </a:stretch>
              </p:blipFill>
              <p:spPr>
                <a:xfrm>
                  <a:off x="5628098" y="2504009"/>
                  <a:ext cx="1177920" cy="940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F4101F5C-279C-6DB1-198A-85BCD25057AD}"/>
                    </a:ext>
                  </a:extLst>
                </p14:cNvPr>
                <p14:cNvContentPartPr/>
                <p14:nvPr/>
              </p14:nvContentPartPr>
              <p14:xfrm>
                <a:off x="6775418" y="1813529"/>
                <a:ext cx="1498680" cy="1092240"/>
              </p14:xfrm>
            </p:contentPart>
          </mc:Choice>
          <mc:Fallback xmlns="">
            <p:pic>
              <p:nvPicPr>
                <p:cNvPr id="11" name="Ink 10">
                  <a:extLst>
                    <a:ext uri="{FF2B5EF4-FFF2-40B4-BE49-F238E27FC236}">
                      <a16:creationId xmlns:a16="http://schemas.microsoft.com/office/drawing/2014/main" id="{F4101F5C-279C-6DB1-198A-85BCD25057AD}"/>
                    </a:ext>
                  </a:extLst>
                </p:cNvPr>
                <p:cNvPicPr/>
                <p:nvPr/>
              </p:nvPicPr>
              <p:blipFill>
                <a:blip r:embed="rId16"/>
                <a:stretch>
                  <a:fillRect/>
                </a:stretch>
              </p:blipFill>
              <p:spPr>
                <a:xfrm>
                  <a:off x="6766778" y="1804889"/>
                  <a:ext cx="1516320" cy="1109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925C3D19-CCD5-BA4A-5E92-8D7C3D70DAB5}"/>
                    </a:ext>
                  </a:extLst>
                </p14:cNvPr>
                <p14:cNvContentPartPr/>
                <p14:nvPr/>
              </p14:nvContentPartPr>
              <p14:xfrm>
                <a:off x="8484338" y="1696169"/>
                <a:ext cx="462960" cy="474120"/>
              </p14:xfrm>
            </p:contentPart>
          </mc:Choice>
          <mc:Fallback xmlns="">
            <p:pic>
              <p:nvPicPr>
                <p:cNvPr id="12" name="Ink 11">
                  <a:extLst>
                    <a:ext uri="{FF2B5EF4-FFF2-40B4-BE49-F238E27FC236}">
                      <a16:creationId xmlns:a16="http://schemas.microsoft.com/office/drawing/2014/main" id="{925C3D19-CCD5-BA4A-5E92-8D7C3D70DAB5}"/>
                    </a:ext>
                  </a:extLst>
                </p:cNvPr>
                <p:cNvPicPr/>
                <p:nvPr/>
              </p:nvPicPr>
              <p:blipFill>
                <a:blip r:embed="rId18"/>
                <a:stretch>
                  <a:fillRect/>
                </a:stretch>
              </p:blipFill>
              <p:spPr>
                <a:xfrm>
                  <a:off x="8475698" y="1687529"/>
                  <a:ext cx="48060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6BD2E3FB-8DBC-5144-824D-E03317D46C99}"/>
                    </a:ext>
                  </a:extLst>
                </p14:cNvPr>
                <p14:cNvContentPartPr/>
                <p14:nvPr/>
              </p14:nvContentPartPr>
              <p14:xfrm>
                <a:off x="9128378" y="1243289"/>
                <a:ext cx="558000" cy="1209240"/>
              </p14:xfrm>
            </p:contentPart>
          </mc:Choice>
          <mc:Fallback xmlns="">
            <p:pic>
              <p:nvPicPr>
                <p:cNvPr id="13" name="Ink 12">
                  <a:extLst>
                    <a:ext uri="{FF2B5EF4-FFF2-40B4-BE49-F238E27FC236}">
                      <a16:creationId xmlns:a16="http://schemas.microsoft.com/office/drawing/2014/main" id="{6BD2E3FB-8DBC-5144-824D-E03317D46C99}"/>
                    </a:ext>
                  </a:extLst>
                </p:cNvPr>
                <p:cNvPicPr/>
                <p:nvPr/>
              </p:nvPicPr>
              <p:blipFill>
                <a:blip r:embed="rId20"/>
                <a:stretch>
                  <a:fillRect/>
                </a:stretch>
              </p:blipFill>
              <p:spPr>
                <a:xfrm>
                  <a:off x="9119738" y="1234289"/>
                  <a:ext cx="575640" cy="1226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41549DC8-066E-07AA-DC9B-710DC331A716}"/>
                    </a:ext>
                  </a:extLst>
                </p14:cNvPr>
                <p14:cNvContentPartPr/>
                <p14:nvPr/>
              </p14:nvContentPartPr>
              <p14:xfrm>
                <a:off x="9873218" y="1468289"/>
                <a:ext cx="280800" cy="708840"/>
              </p14:xfrm>
            </p:contentPart>
          </mc:Choice>
          <mc:Fallback xmlns="">
            <p:pic>
              <p:nvPicPr>
                <p:cNvPr id="14" name="Ink 13">
                  <a:extLst>
                    <a:ext uri="{FF2B5EF4-FFF2-40B4-BE49-F238E27FC236}">
                      <a16:creationId xmlns:a16="http://schemas.microsoft.com/office/drawing/2014/main" id="{41549DC8-066E-07AA-DC9B-710DC331A716}"/>
                    </a:ext>
                  </a:extLst>
                </p:cNvPr>
                <p:cNvPicPr/>
                <p:nvPr/>
              </p:nvPicPr>
              <p:blipFill>
                <a:blip r:embed="rId22"/>
                <a:stretch>
                  <a:fillRect/>
                </a:stretch>
              </p:blipFill>
              <p:spPr>
                <a:xfrm>
                  <a:off x="9864218" y="1459649"/>
                  <a:ext cx="29844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D07C9E3C-5477-7350-C7C0-0B1F7131373C}"/>
                    </a:ext>
                  </a:extLst>
                </p14:cNvPr>
                <p14:cNvContentPartPr/>
                <p14:nvPr/>
              </p14:nvContentPartPr>
              <p14:xfrm>
                <a:off x="9695378" y="1760609"/>
                <a:ext cx="434520" cy="145080"/>
              </p14:xfrm>
            </p:contentPart>
          </mc:Choice>
          <mc:Fallback xmlns="">
            <p:pic>
              <p:nvPicPr>
                <p:cNvPr id="15" name="Ink 14">
                  <a:extLst>
                    <a:ext uri="{FF2B5EF4-FFF2-40B4-BE49-F238E27FC236}">
                      <a16:creationId xmlns:a16="http://schemas.microsoft.com/office/drawing/2014/main" id="{D07C9E3C-5477-7350-C7C0-0B1F7131373C}"/>
                    </a:ext>
                  </a:extLst>
                </p:cNvPr>
                <p:cNvPicPr/>
                <p:nvPr/>
              </p:nvPicPr>
              <p:blipFill>
                <a:blip r:embed="rId24"/>
                <a:stretch>
                  <a:fillRect/>
                </a:stretch>
              </p:blipFill>
              <p:spPr>
                <a:xfrm>
                  <a:off x="9686738" y="1751969"/>
                  <a:ext cx="452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519F7A0E-4A37-F35D-432E-84B491691CB1}"/>
                    </a:ext>
                  </a:extLst>
                </p14:cNvPr>
                <p14:cNvContentPartPr/>
                <p14:nvPr/>
              </p14:nvContentPartPr>
              <p14:xfrm>
                <a:off x="10246178" y="1885529"/>
                <a:ext cx="246240" cy="346680"/>
              </p14:xfrm>
            </p:contentPart>
          </mc:Choice>
          <mc:Fallback xmlns="">
            <p:pic>
              <p:nvPicPr>
                <p:cNvPr id="16" name="Ink 15">
                  <a:extLst>
                    <a:ext uri="{FF2B5EF4-FFF2-40B4-BE49-F238E27FC236}">
                      <a16:creationId xmlns:a16="http://schemas.microsoft.com/office/drawing/2014/main" id="{519F7A0E-4A37-F35D-432E-84B491691CB1}"/>
                    </a:ext>
                  </a:extLst>
                </p:cNvPr>
                <p:cNvPicPr/>
                <p:nvPr/>
              </p:nvPicPr>
              <p:blipFill>
                <a:blip r:embed="rId26"/>
                <a:stretch>
                  <a:fillRect/>
                </a:stretch>
              </p:blipFill>
              <p:spPr>
                <a:xfrm>
                  <a:off x="10237178" y="1876889"/>
                  <a:ext cx="2638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745151FD-9589-458C-E56F-E83260E35A36}"/>
                    </a:ext>
                  </a:extLst>
                </p14:cNvPr>
                <p14:cNvContentPartPr/>
                <p14:nvPr/>
              </p14:nvContentPartPr>
              <p14:xfrm>
                <a:off x="10665218" y="1276049"/>
                <a:ext cx="212760" cy="873360"/>
              </p14:xfrm>
            </p:contentPart>
          </mc:Choice>
          <mc:Fallback xmlns="">
            <p:pic>
              <p:nvPicPr>
                <p:cNvPr id="17" name="Ink 16">
                  <a:extLst>
                    <a:ext uri="{FF2B5EF4-FFF2-40B4-BE49-F238E27FC236}">
                      <a16:creationId xmlns:a16="http://schemas.microsoft.com/office/drawing/2014/main" id="{745151FD-9589-458C-E56F-E83260E35A36}"/>
                    </a:ext>
                  </a:extLst>
                </p:cNvPr>
                <p:cNvPicPr/>
                <p:nvPr/>
              </p:nvPicPr>
              <p:blipFill>
                <a:blip r:embed="rId28"/>
                <a:stretch>
                  <a:fillRect/>
                </a:stretch>
              </p:blipFill>
              <p:spPr>
                <a:xfrm>
                  <a:off x="10656578" y="1267049"/>
                  <a:ext cx="230400" cy="891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D2C5CC7D-9817-8149-02D2-A56CE563F56C}"/>
                    </a:ext>
                  </a:extLst>
                </p14:cNvPr>
                <p14:cNvContentPartPr/>
                <p14:nvPr/>
              </p14:nvContentPartPr>
              <p14:xfrm>
                <a:off x="10538498" y="1791929"/>
                <a:ext cx="400320" cy="54720"/>
              </p14:xfrm>
            </p:contentPart>
          </mc:Choice>
          <mc:Fallback xmlns="">
            <p:pic>
              <p:nvPicPr>
                <p:cNvPr id="18" name="Ink 17">
                  <a:extLst>
                    <a:ext uri="{FF2B5EF4-FFF2-40B4-BE49-F238E27FC236}">
                      <a16:creationId xmlns:a16="http://schemas.microsoft.com/office/drawing/2014/main" id="{D2C5CC7D-9817-8149-02D2-A56CE563F56C}"/>
                    </a:ext>
                  </a:extLst>
                </p:cNvPr>
                <p:cNvPicPr/>
                <p:nvPr/>
              </p:nvPicPr>
              <p:blipFill>
                <a:blip r:embed="rId30"/>
                <a:stretch>
                  <a:fillRect/>
                </a:stretch>
              </p:blipFill>
              <p:spPr>
                <a:xfrm>
                  <a:off x="10529858" y="1783289"/>
                  <a:ext cx="417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6DE33553-C2A9-C290-6FFD-4D85674A53CA}"/>
                    </a:ext>
                  </a:extLst>
                </p14:cNvPr>
                <p14:cNvContentPartPr/>
                <p14:nvPr/>
              </p14:nvContentPartPr>
              <p14:xfrm>
                <a:off x="10984178" y="1844129"/>
                <a:ext cx="317880" cy="305280"/>
              </p14:xfrm>
            </p:contentPart>
          </mc:Choice>
          <mc:Fallback xmlns="">
            <p:pic>
              <p:nvPicPr>
                <p:cNvPr id="19" name="Ink 18">
                  <a:extLst>
                    <a:ext uri="{FF2B5EF4-FFF2-40B4-BE49-F238E27FC236}">
                      <a16:creationId xmlns:a16="http://schemas.microsoft.com/office/drawing/2014/main" id="{6DE33553-C2A9-C290-6FFD-4D85674A53CA}"/>
                    </a:ext>
                  </a:extLst>
                </p:cNvPr>
                <p:cNvPicPr/>
                <p:nvPr/>
              </p:nvPicPr>
              <p:blipFill>
                <a:blip r:embed="rId32"/>
                <a:stretch>
                  <a:fillRect/>
                </a:stretch>
              </p:blipFill>
              <p:spPr>
                <a:xfrm>
                  <a:off x="10975178" y="1835129"/>
                  <a:ext cx="3355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3D00E209-03BF-E9E5-64A2-A7FF31B5C7E6}"/>
                    </a:ext>
                  </a:extLst>
                </p14:cNvPr>
                <p14:cNvContentPartPr/>
                <p14:nvPr/>
              </p14:nvContentPartPr>
              <p14:xfrm>
                <a:off x="11431298" y="1430849"/>
                <a:ext cx="115920" cy="677160"/>
              </p14:xfrm>
            </p:contentPart>
          </mc:Choice>
          <mc:Fallback xmlns="">
            <p:pic>
              <p:nvPicPr>
                <p:cNvPr id="20" name="Ink 19">
                  <a:extLst>
                    <a:ext uri="{FF2B5EF4-FFF2-40B4-BE49-F238E27FC236}">
                      <a16:creationId xmlns:a16="http://schemas.microsoft.com/office/drawing/2014/main" id="{3D00E209-03BF-E9E5-64A2-A7FF31B5C7E6}"/>
                    </a:ext>
                  </a:extLst>
                </p:cNvPr>
                <p:cNvPicPr/>
                <p:nvPr/>
              </p:nvPicPr>
              <p:blipFill>
                <a:blip r:embed="rId34"/>
                <a:stretch>
                  <a:fillRect/>
                </a:stretch>
              </p:blipFill>
              <p:spPr>
                <a:xfrm>
                  <a:off x="11422298" y="1421849"/>
                  <a:ext cx="13356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AAE1946D-EFDE-773F-FF14-C884A524C615}"/>
                    </a:ext>
                  </a:extLst>
                </p14:cNvPr>
                <p14:cNvContentPartPr/>
                <p14:nvPr/>
              </p14:nvContentPartPr>
              <p14:xfrm>
                <a:off x="11645858" y="1049969"/>
                <a:ext cx="291600" cy="1491120"/>
              </p14:xfrm>
            </p:contentPart>
          </mc:Choice>
          <mc:Fallback xmlns="">
            <p:pic>
              <p:nvPicPr>
                <p:cNvPr id="21" name="Ink 20">
                  <a:extLst>
                    <a:ext uri="{FF2B5EF4-FFF2-40B4-BE49-F238E27FC236}">
                      <a16:creationId xmlns:a16="http://schemas.microsoft.com/office/drawing/2014/main" id="{AAE1946D-EFDE-773F-FF14-C884A524C615}"/>
                    </a:ext>
                  </a:extLst>
                </p:cNvPr>
                <p:cNvPicPr/>
                <p:nvPr/>
              </p:nvPicPr>
              <p:blipFill>
                <a:blip r:embed="rId36"/>
                <a:stretch>
                  <a:fillRect/>
                </a:stretch>
              </p:blipFill>
              <p:spPr>
                <a:xfrm>
                  <a:off x="11636858" y="1041329"/>
                  <a:ext cx="309240" cy="1508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A1BED5E5-6AC0-A28B-EB3A-E0CF81AB13B1}"/>
                    </a:ext>
                  </a:extLst>
                </p14:cNvPr>
                <p14:cNvContentPartPr/>
                <p14:nvPr/>
              </p14:nvContentPartPr>
              <p14:xfrm>
                <a:off x="5116178" y="3508769"/>
                <a:ext cx="950400" cy="673560"/>
              </p14:xfrm>
            </p:contentPart>
          </mc:Choice>
          <mc:Fallback xmlns="">
            <p:pic>
              <p:nvPicPr>
                <p:cNvPr id="23" name="Ink 22">
                  <a:extLst>
                    <a:ext uri="{FF2B5EF4-FFF2-40B4-BE49-F238E27FC236}">
                      <a16:creationId xmlns:a16="http://schemas.microsoft.com/office/drawing/2014/main" id="{A1BED5E5-6AC0-A28B-EB3A-E0CF81AB13B1}"/>
                    </a:ext>
                  </a:extLst>
                </p:cNvPr>
                <p:cNvPicPr/>
                <p:nvPr/>
              </p:nvPicPr>
              <p:blipFill>
                <a:blip r:embed="rId38"/>
                <a:stretch>
                  <a:fillRect/>
                </a:stretch>
              </p:blipFill>
              <p:spPr>
                <a:xfrm>
                  <a:off x="5107538" y="3500129"/>
                  <a:ext cx="96804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C5C246A4-E275-4305-B31B-D28D37D164B9}"/>
                    </a:ext>
                  </a:extLst>
                </p14:cNvPr>
                <p14:cNvContentPartPr/>
                <p14:nvPr/>
              </p14:nvContentPartPr>
              <p14:xfrm>
                <a:off x="6101858" y="3017729"/>
                <a:ext cx="1999080" cy="677160"/>
              </p14:xfrm>
            </p:contentPart>
          </mc:Choice>
          <mc:Fallback xmlns="">
            <p:pic>
              <p:nvPicPr>
                <p:cNvPr id="25" name="Ink 24">
                  <a:extLst>
                    <a:ext uri="{FF2B5EF4-FFF2-40B4-BE49-F238E27FC236}">
                      <a16:creationId xmlns:a16="http://schemas.microsoft.com/office/drawing/2014/main" id="{C5C246A4-E275-4305-B31B-D28D37D164B9}"/>
                    </a:ext>
                  </a:extLst>
                </p:cNvPr>
                <p:cNvPicPr/>
                <p:nvPr/>
              </p:nvPicPr>
              <p:blipFill>
                <a:blip r:embed="rId40"/>
                <a:stretch>
                  <a:fillRect/>
                </a:stretch>
              </p:blipFill>
              <p:spPr>
                <a:xfrm>
                  <a:off x="6093218" y="3008729"/>
                  <a:ext cx="201672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C6BA4D44-DC5E-CB9A-A26C-B42E246EB435}"/>
                    </a:ext>
                  </a:extLst>
                </p14:cNvPr>
                <p14:cNvContentPartPr/>
                <p14:nvPr/>
              </p14:nvContentPartPr>
              <p14:xfrm>
                <a:off x="8271578" y="2878409"/>
                <a:ext cx="473400" cy="469440"/>
              </p14:xfrm>
            </p:contentPart>
          </mc:Choice>
          <mc:Fallback xmlns="">
            <p:pic>
              <p:nvPicPr>
                <p:cNvPr id="26" name="Ink 25">
                  <a:extLst>
                    <a:ext uri="{FF2B5EF4-FFF2-40B4-BE49-F238E27FC236}">
                      <a16:creationId xmlns:a16="http://schemas.microsoft.com/office/drawing/2014/main" id="{C6BA4D44-DC5E-CB9A-A26C-B42E246EB435}"/>
                    </a:ext>
                  </a:extLst>
                </p:cNvPr>
                <p:cNvPicPr/>
                <p:nvPr/>
              </p:nvPicPr>
              <p:blipFill>
                <a:blip r:embed="rId42"/>
                <a:stretch>
                  <a:fillRect/>
                </a:stretch>
              </p:blipFill>
              <p:spPr>
                <a:xfrm>
                  <a:off x="8262578" y="2869769"/>
                  <a:ext cx="49104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86DDAC1B-88BE-6F95-3658-62278825210F}"/>
                    </a:ext>
                  </a:extLst>
                </p14:cNvPr>
                <p14:cNvContentPartPr/>
                <p14:nvPr/>
              </p14:nvContentPartPr>
              <p14:xfrm>
                <a:off x="8964218" y="2478449"/>
                <a:ext cx="43200" cy="389160"/>
              </p14:xfrm>
            </p:contentPart>
          </mc:Choice>
          <mc:Fallback xmlns="">
            <p:pic>
              <p:nvPicPr>
                <p:cNvPr id="27" name="Ink 26">
                  <a:extLst>
                    <a:ext uri="{FF2B5EF4-FFF2-40B4-BE49-F238E27FC236}">
                      <a16:creationId xmlns:a16="http://schemas.microsoft.com/office/drawing/2014/main" id="{86DDAC1B-88BE-6F95-3658-62278825210F}"/>
                    </a:ext>
                  </a:extLst>
                </p:cNvPr>
                <p:cNvPicPr/>
                <p:nvPr/>
              </p:nvPicPr>
              <p:blipFill>
                <a:blip r:embed="rId44"/>
                <a:stretch>
                  <a:fillRect/>
                </a:stretch>
              </p:blipFill>
              <p:spPr>
                <a:xfrm>
                  <a:off x="8955578" y="2469449"/>
                  <a:ext cx="60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454ECF44-331A-C7BA-3E4C-70998705EC86}"/>
                    </a:ext>
                  </a:extLst>
                </p14:cNvPr>
                <p14:cNvContentPartPr/>
                <p14:nvPr/>
              </p14:nvContentPartPr>
              <p14:xfrm>
                <a:off x="9099578" y="2496089"/>
                <a:ext cx="497880" cy="1238040"/>
              </p14:xfrm>
            </p:contentPart>
          </mc:Choice>
          <mc:Fallback xmlns="">
            <p:pic>
              <p:nvPicPr>
                <p:cNvPr id="28" name="Ink 27">
                  <a:extLst>
                    <a:ext uri="{FF2B5EF4-FFF2-40B4-BE49-F238E27FC236}">
                      <a16:creationId xmlns:a16="http://schemas.microsoft.com/office/drawing/2014/main" id="{454ECF44-331A-C7BA-3E4C-70998705EC86}"/>
                    </a:ext>
                  </a:extLst>
                </p:cNvPr>
                <p:cNvPicPr/>
                <p:nvPr/>
              </p:nvPicPr>
              <p:blipFill>
                <a:blip r:embed="rId46"/>
                <a:stretch>
                  <a:fillRect/>
                </a:stretch>
              </p:blipFill>
              <p:spPr>
                <a:xfrm>
                  <a:off x="9090578" y="2487449"/>
                  <a:ext cx="515520" cy="1255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030A9E3D-97C8-5E02-7396-66E267ED31DC}"/>
                    </a:ext>
                  </a:extLst>
                </p14:cNvPr>
                <p14:cNvContentPartPr/>
                <p14:nvPr/>
              </p14:nvContentPartPr>
              <p14:xfrm>
                <a:off x="9522218" y="2650169"/>
                <a:ext cx="627840" cy="759960"/>
              </p14:xfrm>
            </p:contentPart>
          </mc:Choice>
          <mc:Fallback xmlns="">
            <p:pic>
              <p:nvPicPr>
                <p:cNvPr id="29" name="Ink 28">
                  <a:extLst>
                    <a:ext uri="{FF2B5EF4-FFF2-40B4-BE49-F238E27FC236}">
                      <a16:creationId xmlns:a16="http://schemas.microsoft.com/office/drawing/2014/main" id="{030A9E3D-97C8-5E02-7396-66E267ED31DC}"/>
                    </a:ext>
                  </a:extLst>
                </p:cNvPr>
                <p:cNvPicPr/>
                <p:nvPr/>
              </p:nvPicPr>
              <p:blipFill>
                <a:blip r:embed="rId48"/>
                <a:stretch>
                  <a:fillRect/>
                </a:stretch>
              </p:blipFill>
              <p:spPr>
                <a:xfrm>
                  <a:off x="9513578" y="2641529"/>
                  <a:ext cx="645480" cy="777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C3DCEFC-1736-5E5A-AA5B-0E0BDC96C5E1}"/>
                    </a:ext>
                  </a:extLst>
                </p14:cNvPr>
                <p14:cNvContentPartPr/>
                <p14:nvPr/>
              </p14:nvContentPartPr>
              <p14:xfrm>
                <a:off x="10354178" y="3069929"/>
                <a:ext cx="24480" cy="324720"/>
              </p14:xfrm>
            </p:contentPart>
          </mc:Choice>
          <mc:Fallback xmlns="">
            <p:pic>
              <p:nvPicPr>
                <p:cNvPr id="30" name="Ink 29">
                  <a:extLst>
                    <a:ext uri="{FF2B5EF4-FFF2-40B4-BE49-F238E27FC236}">
                      <a16:creationId xmlns:a16="http://schemas.microsoft.com/office/drawing/2014/main" id="{3C3DCEFC-1736-5E5A-AA5B-0E0BDC96C5E1}"/>
                    </a:ext>
                  </a:extLst>
                </p:cNvPr>
                <p:cNvPicPr/>
                <p:nvPr/>
              </p:nvPicPr>
              <p:blipFill>
                <a:blip r:embed="rId50"/>
                <a:stretch>
                  <a:fillRect/>
                </a:stretch>
              </p:blipFill>
              <p:spPr>
                <a:xfrm>
                  <a:off x="10345178" y="3061289"/>
                  <a:ext cx="421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286405CF-6372-AA83-521D-D2B4C14BF69A}"/>
                    </a:ext>
                  </a:extLst>
                </p14:cNvPr>
                <p14:cNvContentPartPr/>
                <p14:nvPr/>
              </p14:nvContentPartPr>
              <p14:xfrm>
                <a:off x="10354898" y="2919449"/>
                <a:ext cx="18000" cy="12960"/>
              </p14:xfrm>
            </p:contentPart>
          </mc:Choice>
          <mc:Fallback xmlns="">
            <p:pic>
              <p:nvPicPr>
                <p:cNvPr id="31" name="Ink 30">
                  <a:extLst>
                    <a:ext uri="{FF2B5EF4-FFF2-40B4-BE49-F238E27FC236}">
                      <a16:creationId xmlns:a16="http://schemas.microsoft.com/office/drawing/2014/main" id="{286405CF-6372-AA83-521D-D2B4C14BF69A}"/>
                    </a:ext>
                  </a:extLst>
                </p:cNvPr>
                <p:cNvPicPr/>
                <p:nvPr/>
              </p:nvPicPr>
              <p:blipFill>
                <a:blip r:embed="rId52"/>
                <a:stretch>
                  <a:fillRect/>
                </a:stretch>
              </p:blipFill>
              <p:spPr>
                <a:xfrm>
                  <a:off x="10345898" y="2910809"/>
                  <a:ext cx="35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1984739B-1A54-9747-073D-55145F1B7DC1}"/>
                    </a:ext>
                  </a:extLst>
                </p14:cNvPr>
                <p14:cNvContentPartPr/>
                <p14:nvPr/>
              </p14:nvContentPartPr>
              <p14:xfrm>
                <a:off x="10614098" y="3084329"/>
                <a:ext cx="212040" cy="255600"/>
              </p14:xfrm>
            </p:contentPart>
          </mc:Choice>
          <mc:Fallback xmlns="">
            <p:pic>
              <p:nvPicPr>
                <p:cNvPr id="32" name="Ink 31">
                  <a:extLst>
                    <a:ext uri="{FF2B5EF4-FFF2-40B4-BE49-F238E27FC236}">
                      <a16:creationId xmlns:a16="http://schemas.microsoft.com/office/drawing/2014/main" id="{1984739B-1A54-9747-073D-55145F1B7DC1}"/>
                    </a:ext>
                  </a:extLst>
                </p:cNvPr>
                <p:cNvPicPr/>
                <p:nvPr/>
              </p:nvPicPr>
              <p:blipFill>
                <a:blip r:embed="rId54"/>
                <a:stretch>
                  <a:fillRect/>
                </a:stretch>
              </p:blipFill>
              <p:spPr>
                <a:xfrm>
                  <a:off x="10605098" y="3075329"/>
                  <a:ext cx="2296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F56B499B-445E-F8DE-51B3-F305DC1F4722}"/>
                    </a:ext>
                  </a:extLst>
                </p14:cNvPr>
                <p14:cNvContentPartPr/>
                <p14:nvPr/>
              </p14:nvContentPartPr>
              <p14:xfrm>
                <a:off x="10918658" y="3008729"/>
                <a:ext cx="205200" cy="327960"/>
              </p14:xfrm>
            </p:contentPart>
          </mc:Choice>
          <mc:Fallback xmlns="">
            <p:pic>
              <p:nvPicPr>
                <p:cNvPr id="33" name="Ink 32">
                  <a:extLst>
                    <a:ext uri="{FF2B5EF4-FFF2-40B4-BE49-F238E27FC236}">
                      <a16:creationId xmlns:a16="http://schemas.microsoft.com/office/drawing/2014/main" id="{F56B499B-445E-F8DE-51B3-F305DC1F4722}"/>
                    </a:ext>
                  </a:extLst>
                </p:cNvPr>
                <p:cNvPicPr/>
                <p:nvPr/>
              </p:nvPicPr>
              <p:blipFill>
                <a:blip r:embed="rId56"/>
                <a:stretch>
                  <a:fillRect/>
                </a:stretch>
              </p:blipFill>
              <p:spPr>
                <a:xfrm>
                  <a:off x="10909658" y="3000089"/>
                  <a:ext cx="2228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73B41095-30DA-4E75-614D-ACDB48D5A51B}"/>
                    </a:ext>
                  </a:extLst>
                </p14:cNvPr>
                <p14:cNvContentPartPr/>
                <p14:nvPr/>
              </p14:nvContentPartPr>
              <p14:xfrm>
                <a:off x="11184698" y="3067769"/>
                <a:ext cx="389160" cy="284040"/>
              </p14:xfrm>
            </p:contentPart>
          </mc:Choice>
          <mc:Fallback xmlns="">
            <p:pic>
              <p:nvPicPr>
                <p:cNvPr id="34" name="Ink 33">
                  <a:extLst>
                    <a:ext uri="{FF2B5EF4-FFF2-40B4-BE49-F238E27FC236}">
                      <a16:creationId xmlns:a16="http://schemas.microsoft.com/office/drawing/2014/main" id="{73B41095-30DA-4E75-614D-ACDB48D5A51B}"/>
                    </a:ext>
                  </a:extLst>
                </p:cNvPr>
                <p:cNvPicPr/>
                <p:nvPr/>
              </p:nvPicPr>
              <p:blipFill>
                <a:blip r:embed="rId58"/>
                <a:stretch>
                  <a:fillRect/>
                </a:stretch>
              </p:blipFill>
              <p:spPr>
                <a:xfrm>
                  <a:off x="11176058" y="3059129"/>
                  <a:ext cx="4068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B2D9DFFE-E259-DB5F-69D8-1767369273A4}"/>
                    </a:ext>
                  </a:extLst>
                </p14:cNvPr>
                <p14:cNvContentPartPr/>
                <p14:nvPr/>
              </p14:nvContentPartPr>
              <p14:xfrm>
                <a:off x="11549378" y="2478449"/>
                <a:ext cx="212040" cy="839520"/>
              </p14:xfrm>
            </p:contentPart>
          </mc:Choice>
          <mc:Fallback xmlns="">
            <p:pic>
              <p:nvPicPr>
                <p:cNvPr id="35" name="Ink 34">
                  <a:extLst>
                    <a:ext uri="{FF2B5EF4-FFF2-40B4-BE49-F238E27FC236}">
                      <a16:creationId xmlns:a16="http://schemas.microsoft.com/office/drawing/2014/main" id="{B2D9DFFE-E259-DB5F-69D8-1767369273A4}"/>
                    </a:ext>
                  </a:extLst>
                </p:cNvPr>
                <p:cNvPicPr/>
                <p:nvPr/>
              </p:nvPicPr>
              <p:blipFill>
                <a:blip r:embed="rId60"/>
                <a:stretch>
                  <a:fillRect/>
                </a:stretch>
              </p:blipFill>
              <p:spPr>
                <a:xfrm>
                  <a:off x="11540738" y="2469449"/>
                  <a:ext cx="2296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892B86B9-AD28-EE27-93EE-C363A90E1D83}"/>
                    </a:ext>
                  </a:extLst>
                </p14:cNvPr>
                <p14:cNvContentPartPr/>
                <p14:nvPr/>
              </p14:nvContentPartPr>
              <p14:xfrm>
                <a:off x="11386658" y="2978849"/>
                <a:ext cx="362880" cy="121680"/>
              </p14:xfrm>
            </p:contentPart>
          </mc:Choice>
          <mc:Fallback xmlns="">
            <p:pic>
              <p:nvPicPr>
                <p:cNvPr id="36" name="Ink 35">
                  <a:extLst>
                    <a:ext uri="{FF2B5EF4-FFF2-40B4-BE49-F238E27FC236}">
                      <a16:creationId xmlns:a16="http://schemas.microsoft.com/office/drawing/2014/main" id="{892B86B9-AD28-EE27-93EE-C363A90E1D83}"/>
                    </a:ext>
                  </a:extLst>
                </p:cNvPr>
                <p:cNvPicPr/>
                <p:nvPr/>
              </p:nvPicPr>
              <p:blipFill>
                <a:blip r:embed="rId62"/>
                <a:stretch>
                  <a:fillRect/>
                </a:stretch>
              </p:blipFill>
              <p:spPr>
                <a:xfrm>
                  <a:off x="11378018" y="2969849"/>
                  <a:ext cx="380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BB7647EF-2624-4846-0BBE-B9FA0722052C}"/>
                    </a:ext>
                  </a:extLst>
                </p14:cNvPr>
                <p14:cNvContentPartPr/>
                <p14:nvPr/>
              </p14:nvContentPartPr>
              <p14:xfrm>
                <a:off x="11753858" y="2280809"/>
                <a:ext cx="215280" cy="1285920"/>
              </p14:xfrm>
            </p:contentPart>
          </mc:Choice>
          <mc:Fallback xmlns="">
            <p:pic>
              <p:nvPicPr>
                <p:cNvPr id="37" name="Ink 36">
                  <a:extLst>
                    <a:ext uri="{FF2B5EF4-FFF2-40B4-BE49-F238E27FC236}">
                      <a16:creationId xmlns:a16="http://schemas.microsoft.com/office/drawing/2014/main" id="{BB7647EF-2624-4846-0BBE-B9FA0722052C}"/>
                    </a:ext>
                  </a:extLst>
                </p:cNvPr>
                <p:cNvPicPr/>
                <p:nvPr/>
              </p:nvPicPr>
              <p:blipFill>
                <a:blip r:embed="rId64"/>
                <a:stretch>
                  <a:fillRect/>
                </a:stretch>
              </p:blipFill>
              <p:spPr>
                <a:xfrm>
                  <a:off x="11744858" y="2272169"/>
                  <a:ext cx="232920" cy="1303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836632AA-04AA-3F88-54E5-99A2F6FE5220}"/>
                    </a:ext>
                  </a:extLst>
                </p14:cNvPr>
                <p14:cNvContentPartPr/>
                <p14:nvPr/>
              </p14:nvContentPartPr>
              <p14:xfrm>
                <a:off x="2435978" y="5147489"/>
                <a:ext cx="3746880" cy="893160"/>
              </p14:xfrm>
            </p:contentPart>
          </mc:Choice>
          <mc:Fallback xmlns="">
            <p:pic>
              <p:nvPicPr>
                <p:cNvPr id="39" name="Ink 38">
                  <a:extLst>
                    <a:ext uri="{FF2B5EF4-FFF2-40B4-BE49-F238E27FC236}">
                      <a16:creationId xmlns:a16="http://schemas.microsoft.com/office/drawing/2014/main" id="{836632AA-04AA-3F88-54E5-99A2F6FE5220}"/>
                    </a:ext>
                  </a:extLst>
                </p:cNvPr>
                <p:cNvPicPr/>
                <p:nvPr/>
              </p:nvPicPr>
              <p:blipFill>
                <a:blip r:embed="rId66"/>
                <a:stretch>
                  <a:fillRect/>
                </a:stretch>
              </p:blipFill>
              <p:spPr>
                <a:xfrm>
                  <a:off x="2426978" y="5138849"/>
                  <a:ext cx="3764520" cy="910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9FE2B180-AF66-378D-F3F1-25E11ED423D3}"/>
                    </a:ext>
                  </a:extLst>
                </p14:cNvPr>
                <p14:cNvContentPartPr/>
                <p14:nvPr/>
              </p14:nvContentPartPr>
              <p14:xfrm>
                <a:off x="2766098" y="3945449"/>
                <a:ext cx="3887280" cy="819000"/>
              </p14:xfrm>
            </p:contentPart>
          </mc:Choice>
          <mc:Fallback xmlns="">
            <p:pic>
              <p:nvPicPr>
                <p:cNvPr id="40" name="Ink 39">
                  <a:extLst>
                    <a:ext uri="{FF2B5EF4-FFF2-40B4-BE49-F238E27FC236}">
                      <a16:creationId xmlns:a16="http://schemas.microsoft.com/office/drawing/2014/main" id="{9FE2B180-AF66-378D-F3F1-25E11ED423D3}"/>
                    </a:ext>
                  </a:extLst>
                </p:cNvPr>
                <p:cNvPicPr/>
                <p:nvPr/>
              </p:nvPicPr>
              <p:blipFill>
                <a:blip r:embed="rId68"/>
                <a:stretch>
                  <a:fillRect/>
                </a:stretch>
              </p:blipFill>
              <p:spPr>
                <a:xfrm>
                  <a:off x="2757458" y="3936449"/>
                  <a:ext cx="390492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90BEF3E7-A83C-391E-16E4-E423BA4287F5}"/>
                    </a:ext>
                  </a:extLst>
                </p14:cNvPr>
                <p14:cNvContentPartPr/>
                <p14:nvPr/>
              </p14:nvContentPartPr>
              <p14:xfrm>
                <a:off x="1826138" y="4973249"/>
                <a:ext cx="491400" cy="358920"/>
              </p14:xfrm>
            </p:contentPart>
          </mc:Choice>
          <mc:Fallback xmlns="">
            <p:pic>
              <p:nvPicPr>
                <p:cNvPr id="42" name="Ink 41">
                  <a:extLst>
                    <a:ext uri="{FF2B5EF4-FFF2-40B4-BE49-F238E27FC236}">
                      <a16:creationId xmlns:a16="http://schemas.microsoft.com/office/drawing/2014/main" id="{90BEF3E7-A83C-391E-16E4-E423BA4287F5}"/>
                    </a:ext>
                  </a:extLst>
                </p:cNvPr>
                <p:cNvPicPr/>
                <p:nvPr/>
              </p:nvPicPr>
              <p:blipFill>
                <a:blip r:embed="rId70"/>
                <a:stretch>
                  <a:fillRect/>
                </a:stretch>
              </p:blipFill>
              <p:spPr>
                <a:xfrm>
                  <a:off x="1817138" y="4964609"/>
                  <a:ext cx="5090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B04D8ABF-28A8-BD42-0F3A-DB9523E9B8D4}"/>
                    </a:ext>
                  </a:extLst>
                </p14:cNvPr>
                <p14:cNvContentPartPr/>
                <p14:nvPr/>
              </p14:nvContentPartPr>
              <p14:xfrm>
                <a:off x="2130338" y="3403649"/>
                <a:ext cx="452160" cy="753480"/>
              </p14:xfrm>
            </p:contentPart>
          </mc:Choice>
          <mc:Fallback xmlns="">
            <p:pic>
              <p:nvPicPr>
                <p:cNvPr id="43" name="Ink 42">
                  <a:extLst>
                    <a:ext uri="{FF2B5EF4-FFF2-40B4-BE49-F238E27FC236}">
                      <a16:creationId xmlns:a16="http://schemas.microsoft.com/office/drawing/2014/main" id="{B04D8ABF-28A8-BD42-0F3A-DB9523E9B8D4}"/>
                    </a:ext>
                  </a:extLst>
                </p:cNvPr>
                <p:cNvPicPr/>
                <p:nvPr/>
              </p:nvPicPr>
              <p:blipFill>
                <a:blip r:embed="rId72"/>
                <a:stretch>
                  <a:fillRect/>
                </a:stretch>
              </p:blipFill>
              <p:spPr>
                <a:xfrm>
                  <a:off x="2121338" y="3394649"/>
                  <a:ext cx="469800" cy="771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272B5938-3C8B-8794-F16C-BBFD3F16C7AA}"/>
                    </a:ext>
                  </a:extLst>
                </p14:cNvPr>
                <p14:cNvContentPartPr/>
                <p14:nvPr/>
              </p14:nvContentPartPr>
              <p14:xfrm>
                <a:off x="1524098" y="2863289"/>
                <a:ext cx="716040" cy="2934720"/>
              </p14:xfrm>
            </p:contentPart>
          </mc:Choice>
          <mc:Fallback xmlns="">
            <p:pic>
              <p:nvPicPr>
                <p:cNvPr id="44" name="Ink 43">
                  <a:extLst>
                    <a:ext uri="{FF2B5EF4-FFF2-40B4-BE49-F238E27FC236}">
                      <a16:creationId xmlns:a16="http://schemas.microsoft.com/office/drawing/2014/main" id="{272B5938-3C8B-8794-F16C-BBFD3F16C7AA}"/>
                    </a:ext>
                  </a:extLst>
                </p:cNvPr>
                <p:cNvPicPr/>
                <p:nvPr/>
              </p:nvPicPr>
              <p:blipFill>
                <a:blip r:embed="rId74"/>
                <a:stretch>
                  <a:fillRect/>
                </a:stretch>
              </p:blipFill>
              <p:spPr>
                <a:xfrm>
                  <a:off x="1515458" y="2854649"/>
                  <a:ext cx="733680" cy="2952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16946042-3E48-049B-9745-56E6215BC8AD}"/>
                    </a:ext>
                  </a:extLst>
                </p14:cNvPr>
                <p14:cNvContentPartPr/>
                <p14:nvPr/>
              </p14:nvContentPartPr>
              <p14:xfrm>
                <a:off x="378578" y="4040489"/>
                <a:ext cx="454680" cy="326880"/>
              </p14:xfrm>
            </p:contentPart>
          </mc:Choice>
          <mc:Fallback xmlns="">
            <p:pic>
              <p:nvPicPr>
                <p:cNvPr id="46" name="Ink 45">
                  <a:extLst>
                    <a:ext uri="{FF2B5EF4-FFF2-40B4-BE49-F238E27FC236}">
                      <a16:creationId xmlns:a16="http://schemas.microsoft.com/office/drawing/2014/main" id="{16946042-3E48-049B-9745-56E6215BC8AD}"/>
                    </a:ext>
                  </a:extLst>
                </p:cNvPr>
                <p:cNvPicPr/>
                <p:nvPr/>
              </p:nvPicPr>
              <p:blipFill>
                <a:blip r:embed="rId76"/>
                <a:stretch>
                  <a:fillRect/>
                </a:stretch>
              </p:blipFill>
              <p:spPr>
                <a:xfrm>
                  <a:off x="369938" y="4031849"/>
                  <a:ext cx="47232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8C734C-F614-8235-C2F1-935C983C340E}"/>
                    </a:ext>
                  </a:extLst>
                </p14:cNvPr>
                <p14:cNvContentPartPr/>
                <p14:nvPr/>
              </p14:nvContentPartPr>
              <p14:xfrm>
                <a:off x="891938" y="3403649"/>
                <a:ext cx="349200" cy="966600"/>
              </p14:xfrm>
            </p:contentPart>
          </mc:Choice>
          <mc:Fallback xmlns="">
            <p:pic>
              <p:nvPicPr>
                <p:cNvPr id="47" name="Ink 46">
                  <a:extLst>
                    <a:ext uri="{FF2B5EF4-FFF2-40B4-BE49-F238E27FC236}">
                      <a16:creationId xmlns:a16="http://schemas.microsoft.com/office/drawing/2014/main" id="{6D8C734C-F614-8235-C2F1-935C983C340E}"/>
                    </a:ext>
                  </a:extLst>
                </p:cNvPr>
                <p:cNvPicPr/>
                <p:nvPr/>
              </p:nvPicPr>
              <p:blipFill>
                <a:blip r:embed="rId78"/>
                <a:stretch>
                  <a:fillRect/>
                </a:stretch>
              </p:blipFill>
              <p:spPr>
                <a:xfrm>
                  <a:off x="883298" y="3394649"/>
                  <a:ext cx="366840" cy="984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Ink 48">
                  <a:extLst>
                    <a:ext uri="{FF2B5EF4-FFF2-40B4-BE49-F238E27FC236}">
                      <a16:creationId xmlns:a16="http://schemas.microsoft.com/office/drawing/2014/main" id="{16D38D8F-B569-9D83-3254-0BB2175D485F}"/>
                    </a:ext>
                  </a:extLst>
                </p14:cNvPr>
                <p14:cNvContentPartPr/>
                <p14:nvPr/>
              </p14:nvContentPartPr>
              <p14:xfrm>
                <a:off x="308378" y="5817449"/>
                <a:ext cx="86040" cy="287640"/>
              </p14:xfrm>
            </p:contentPart>
          </mc:Choice>
          <mc:Fallback xmlns="">
            <p:pic>
              <p:nvPicPr>
                <p:cNvPr id="49" name="Ink 48">
                  <a:extLst>
                    <a:ext uri="{FF2B5EF4-FFF2-40B4-BE49-F238E27FC236}">
                      <a16:creationId xmlns:a16="http://schemas.microsoft.com/office/drawing/2014/main" id="{16D38D8F-B569-9D83-3254-0BB2175D485F}"/>
                    </a:ext>
                  </a:extLst>
                </p:cNvPr>
                <p:cNvPicPr/>
                <p:nvPr/>
              </p:nvPicPr>
              <p:blipFill>
                <a:blip r:embed="rId80"/>
                <a:stretch>
                  <a:fillRect/>
                </a:stretch>
              </p:blipFill>
              <p:spPr>
                <a:xfrm>
                  <a:off x="299378" y="5808449"/>
                  <a:ext cx="10368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E21868BD-9D07-6DEF-24F9-67BBB13E6B94}"/>
                    </a:ext>
                  </a:extLst>
                </p14:cNvPr>
                <p14:cNvContentPartPr/>
                <p14:nvPr/>
              </p14:nvContentPartPr>
              <p14:xfrm>
                <a:off x="356258" y="5493449"/>
                <a:ext cx="7920" cy="11520"/>
              </p14:xfrm>
            </p:contentPart>
          </mc:Choice>
          <mc:Fallback xmlns="">
            <p:pic>
              <p:nvPicPr>
                <p:cNvPr id="50" name="Ink 49">
                  <a:extLst>
                    <a:ext uri="{FF2B5EF4-FFF2-40B4-BE49-F238E27FC236}">
                      <a16:creationId xmlns:a16="http://schemas.microsoft.com/office/drawing/2014/main" id="{E21868BD-9D07-6DEF-24F9-67BBB13E6B94}"/>
                    </a:ext>
                  </a:extLst>
                </p:cNvPr>
                <p:cNvPicPr/>
                <p:nvPr/>
              </p:nvPicPr>
              <p:blipFill>
                <a:blip r:embed="rId82"/>
                <a:stretch>
                  <a:fillRect/>
                </a:stretch>
              </p:blipFill>
              <p:spPr>
                <a:xfrm>
                  <a:off x="347258" y="5484449"/>
                  <a:ext cx="255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C43B9588-F0CE-9AE5-D5B5-736AA3483D45}"/>
                    </a:ext>
                  </a:extLst>
                </p14:cNvPr>
                <p14:cNvContentPartPr/>
                <p14:nvPr/>
              </p14:nvContentPartPr>
              <p14:xfrm>
                <a:off x="112178" y="5018609"/>
                <a:ext cx="338400" cy="1274040"/>
              </p14:xfrm>
            </p:contentPart>
          </mc:Choice>
          <mc:Fallback xmlns="">
            <p:pic>
              <p:nvPicPr>
                <p:cNvPr id="51" name="Ink 50">
                  <a:extLst>
                    <a:ext uri="{FF2B5EF4-FFF2-40B4-BE49-F238E27FC236}">
                      <a16:creationId xmlns:a16="http://schemas.microsoft.com/office/drawing/2014/main" id="{C43B9588-F0CE-9AE5-D5B5-736AA3483D45}"/>
                    </a:ext>
                  </a:extLst>
                </p:cNvPr>
                <p:cNvPicPr/>
                <p:nvPr/>
              </p:nvPicPr>
              <p:blipFill>
                <a:blip r:embed="rId84"/>
                <a:stretch>
                  <a:fillRect/>
                </a:stretch>
              </p:blipFill>
              <p:spPr>
                <a:xfrm>
                  <a:off x="103178" y="5009969"/>
                  <a:ext cx="356040" cy="1291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996B4122-2CFF-10F2-43FD-4CFF1D293A4F}"/>
                    </a:ext>
                  </a:extLst>
                </p14:cNvPr>
                <p14:cNvContentPartPr/>
                <p14:nvPr/>
              </p14:nvContentPartPr>
              <p14:xfrm>
                <a:off x="605018" y="5732849"/>
                <a:ext cx="272520" cy="308880"/>
              </p14:xfrm>
            </p:contentPart>
          </mc:Choice>
          <mc:Fallback xmlns="">
            <p:pic>
              <p:nvPicPr>
                <p:cNvPr id="52" name="Ink 51">
                  <a:extLst>
                    <a:ext uri="{FF2B5EF4-FFF2-40B4-BE49-F238E27FC236}">
                      <a16:creationId xmlns:a16="http://schemas.microsoft.com/office/drawing/2014/main" id="{996B4122-2CFF-10F2-43FD-4CFF1D293A4F}"/>
                    </a:ext>
                  </a:extLst>
                </p:cNvPr>
                <p:cNvPicPr/>
                <p:nvPr/>
              </p:nvPicPr>
              <p:blipFill>
                <a:blip r:embed="rId86"/>
                <a:stretch>
                  <a:fillRect/>
                </a:stretch>
              </p:blipFill>
              <p:spPr>
                <a:xfrm>
                  <a:off x="596378" y="5724209"/>
                  <a:ext cx="2901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F87D1A0C-74F1-B33F-F168-572481C79327}"/>
                    </a:ext>
                  </a:extLst>
                </p14:cNvPr>
                <p14:cNvContentPartPr/>
                <p14:nvPr/>
              </p14:nvContentPartPr>
              <p14:xfrm>
                <a:off x="979058" y="5268809"/>
                <a:ext cx="332280" cy="815400"/>
              </p14:xfrm>
            </p:contentPart>
          </mc:Choice>
          <mc:Fallback xmlns="">
            <p:pic>
              <p:nvPicPr>
                <p:cNvPr id="53" name="Ink 52">
                  <a:extLst>
                    <a:ext uri="{FF2B5EF4-FFF2-40B4-BE49-F238E27FC236}">
                      <a16:creationId xmlns:a16="http://schemas.microsoft.com/office/drawing/2014/main" id="{F87D1A0C-74F1-B33F-F168-572481C79327}"/>
                    </a:ext>
                  </a:extLst>
                </p:cNvPr>
                <p:cNvPicPr/>
                <p:nvPr/>
              </p:nvPicPr>
              <p:blipFill>
                <a:blip r:embed="rId88"/>
                <a:stretch>
                  <a:fillRect/>
                </a:stretch>
              </p:blipFill>
              <p:spPr>
                <a:xfrm>
                  <a:off x="970058" y="5260169"/>
                  <a:ext cx="349920" cy="833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2F35CC21-BB20-C7FE-0C93-970CCE0F6D88}"/>
                    </a:ext>
                  </a:extLst>
                </p14:cNvPr>
                <p14:cNvContentPartPr/>
                <p14:nvPr/>
              </p14:nvContentPartPr>
              <p14:xfrm>
                <a:off x="1414658" y="5626649"/>
                <a:ext cx="57960" cy="467280"/>
              </p14:xfrm>
            </p:contentPart>
          </mc:Choice>
          <mc:Fallback xmlns="">
            <p:pic>
              <p:nvPicPr>
                <p:cNvPr id="54" name="Ink 53">
                  <a:extLst>
                    <a:ext uri="{FF2B5EF4-FFF2-40B4-BE49-F238E27FC236}">
                      <a16:creationId xmlns:a16="http://schemas.microsoft.com/office/drawing/2014/main" id="{2F35CC21-BB20-C7FE-0C93-970CCE0F6D88}"/>
                    </a:ext>
                  </a:extLst>
                </p:cNvPr>
                <p:cNvPicPr/>
                <p:nvPr/>
              </p:nvPicPr>
              <p:blipFill>
                <a:blip r:embed="rId90"/>
                <a:stretch>
                  <a:fillRect/>
                </a:stretch>
              </p:blipFill>
              <p:spPr>
                <a:xfrm>
                  <a:off x="1406018" y="5617649"/>
                  <a:ext cx="756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1F602642-6161-5FC9-50FA-88E3277F9BC9}"/>
                    </a:ext>
                  </a:extLst>
                </p14:cNvPr>
                <p14:cNvContentPartPr/>
                <p14:nvPr/>
              </p14:nvContentPartPr>
              <p14:xfrm>
                <a:off x="1631738" y="5884769"/>
                <a:ext cx="175320" cy="265320"/>
              </p14:xfrm>
            </p:contentPart>
          </mc:Choice>
          <mc:Fallback xmlns="">
            <p:pic>
              <p:nvPicPr>
                <p:cNvPr id="55" name="Ink 54">
                  <a:extLst>
                    <a:ext uri="{FF2B5EF4-FFF2-40B4-BE49-F238E27FC236}">
                      <a16:creationId xmlns:a16="http://schemas.microsoft.com/office/drawing/2014/main" id="{1F602642-6161-5FC9-50FA-88E3277F9BC9}"/>
                    </a:ext>
                  </a:extLst>
                </p:cNvPr>
                <p:cNvPicPr/>
                <p:nvPr/>
              </p:nvPicPr>
              <p:blipFill>
                <a:blip r:embed="rId92"/>
                <a:stretch>
                  <a:fillRect/>
                </a:stretch>
              </p:blipFill>
              <p:spPr>
                <a:xfrm>
                  <a:off x="1622738" y="5875769"/>
                  <a:ext cx="1929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0E1D3A36-EB8E-F5A7-A7B2-13C72DE3AC5E}"/>
                    </a:ext>
                  </a:extLst>
                </p14:cNvPr>
                <p14:cNvContentPartPr/>
                <p14:nvPr/>
              </p14:nvContentPartPr>
              <p14:xfrm>
                <a:off x="1988858" y="5780369"/>
                <a:ext cx="789120" cy="480960"/>
              </p14:xfrm>
            </p:contentPart>
          </mc:Choice>
          <mc:Fallback xmlns="">
            <p:pic>
              <p:nvPicPr>
                <p:cNvPr id="56" name="Ink 55">
                  <a:extLst>
                    <a:ext uri="{FF2B5EF4-FFF2-40B4-BE49-F238E27FC236}">
                      <a16:creationId xmlns:a16="http://schemas.microsoft.com/office/drawing/2014/main" id="{0E1D3A36-EB8E-F5A7-A7B2-13C72DE3AC5E}"/>
                    </a:ext>
                  </a:extLst>
                </p:cNvPr>
                <p:cNvPicPr/>
                <p:nvPr/>
              </p:nvPicPr>
              <p:blipFill>
                <a:blip r:embed="rId94"/>
                <a:stretch>
                  <a:fillRect/>
                </a:stretch>
              </p:blipFill>
              <p:spPr>
                <a:xfrm>
                  <a:off x="1979858" y="5771369"/>
                  <a:ext cx="80676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4F81520E-6214-09B8-D807-8B36090BD8C8}"/>
                    </a:ext>
                  </a:extLst>
                </p14:cNvPr>
                <p14:cNvContentPartPr/>
                <p14:nvPr/>
              </p14:nvContentPartPr>
              <p14:xfrm>
                <a:off x="2682218" y="5337929"/>
                <a:ext cx="146880" cy="917640"/>
              </p14:xfrm>
            </p:contentPart>
          </mc:Choice>
          <mc:Fallback xmlns="">
            <p:pic>
              <p:nvPicPr>
                <p:cNvPr id="57" name="Ink 56">
                  <a:extLst>
                    <a:ext uri="{FF2B5EF4-FFF2-40B4-BE49-F238E27FC236}">
                      <a16:creationId xmlns:a16="http://schemas.microsoft.com/office/drawing/2014/main" id="{4F81520E-6214-09B8-D807-8B36090BD8C8}"/>
                    </a:ext>
                  </a:extLst>
                </p:cNvPr>
                <p:cNvPicPr/>
                <p:nvPr/>
              </p:nvPicPr>
              <p:blipFill>
                <a:blip r:embed="rId96"/>
                <a:stretch>
                  <a:fillRect/>
                </a:stretch>
              </p:blipFill>
              <p:spPr>
                <a:xfrm>
                  <a:off x="2673578" y="5329289"/>
                  <a:ext cx="164520" cy="935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8C7F2D78-11B7-0D35-1D98-E7AEFF65568C}"/>
                    </a:ext>
                  </a:extLst>
                </p14:cNvPr>
                <p14:cNvContentPartPr/>
                <p14:nvPr/>
              </p14:nvContentPartPr>
              <p14:xfrm>
                <a:off x="2504018" y="5962529"/>
                <a:ext cx="399600" cy="71640"/>
              </p14:xfrm>
            </p:contentPart>
          </mc:Choice>
          <mc:Fallback xmlns="">
            <p:pic>
              <p:nvPicPr>
                <p:cNvPr id="58" name="Ink 57">
                  <a:extLst>
                    <a:ext uri="{FF2B5EF4-FFF2-40B4-BE49-F238E27FC236}">
                      <a16:creationId xmlns:a16="http://schemas.microsoft.com/office/drawing/2014/main" id="{8C7F2D78-11B7-0D35-1D98-E7AEFF65568C}"/>
                    </a:ext>
                  </a:extLst>
                </p:cNvPr>
                <p:cNvPicPr/>
                <p:nvPr/>
              </p:nvPicPr>
              <p:blipFill>
                <a:blip r:embed="rId98"/>
                <a:stretch>
                  <a:fillRect/>
                </a:stretch>
              </p:blipFill>
              <p:spPr>
                <a:xfrm>
                  <a:off x="2495018" y="5953889"/>
                  <a:ext cx="417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Ink 61">
                  <a:extLst>
                    <a:ext uri="{FF2B5EF4-FFF2-40B4-BE49-F238E27FC236}">
                      <a16:creationId xmlns:a16="http://schemas.microsoft.com/office/drawing/2014/main" id="{50CF8F15-14CB-CDBF-DB58-7DAE4BDA5534}"/>
                    </a:ext>
                  </a:extLst>
                </p14:cNvPr>
                <p14:cNvContentPartPr/>
                <p14:nvPr/>
              </p14:nvContentPartPr>
              <p14:xfrm>
                <a:off x="2908658" y="5216551"/>
                <a:ext cx="368640" cy="1206000"/>
              </p14:xfrm>
            </p:contentPart>
          </mc:Choice>
          <mc:Fallback xmlns="">
            <p:pic>
              <p:nvPicPr>
                <p:cNvPr id="62" name="Ink 61">
                  <a:extLst>
                    <a:ext uri="{FF2B5EF4-FFF2-40B4-BE49-F238E27FC236}">
                      <a16:creationId xmlns:a16="http://schemas.microsoft.com/office/drawing/2014/main" id="{50CF8F15-14CB-CDBF-DB58-7DAE4BDA5534}"/>
                    </a:ext>
                  </a:extLst>
                </p:cNvPr>
                <p:cNvPicPr/>
                <p:nvPr/>
              </p:nvPicPr>
              <p:blipFill>
                <a:blip r:embed="rId100"/>
                <a:stretch>
                  <a:fillRect/>
                </a:stretch>
              </p:blipFill>
              <p:spPr>
                <a:xfrm>
                  <a:off x="2899658" y="5207911"/>
                  <a:ext cx="386280" cy="1223640"/>
                </a:xfrm>
                <a:prstGeom prst="rect">
                  <a:avLst/>
                </a:prstGeom>
              </p:spPr>
            </p:pic>
          </mc:Fallback>
        </mc:AlternateContent>
      </p:grpSp>
    </p:spTree>
    <p:extLst>
      <p:ext uri="{BB962C8B-B14F-4D97-AF65-F5344CB8AC3E}">
        <p14:creationId xmlns:p14="http://schemas.microsoft.com/office/powerpoint/2010/main" val="37979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20000" fill="hold"/>
                                        <p:tgtEl>
                                          <p:spTgt spid="6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Sequential ignorability</a:t>
            </a:r>
          </a:p>
          <a:p>
            <a:endParaRPr lang="en-US" dirty="0"/>
          </a:p>
          <a:p>
            <a:r>
              <a:rPr lang="en-US" dirty="0"/>
              <a:t>Translates to a situation in which no unmeasured confounders are present between X-M, M-Y and X-Y</a:t>
            </a:r>
          </a:p>
          <a:p>
            <a:endParaRPr lang="en-US" dirty="0"/>
          </a:p>
          <a:p>
            <a:r>
              <a:rPr lang="en-US" dirty="0"/>
              <a:t>More “fine-grained” identification is possible</a:t>
            </a:r>
          </a:p>
        </p:txBody>
      </p:sp>
    </p:spTree>
    <p:extLst>
      <p:ext uri="{BB962C8B-B14F-4D97-AF65-F5344CB8AC3E}">
        <p14:creationId xmlns:p14="http://schemas.microsoft.com/office/powerpoint/2010/main" val="85217187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0BFA-632B-506D-B4F9-2B63EEE99A0C}"/>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51674216-67F0-0B3B-37D0-04CAF26C379A}"/>
              </a:ext>
            </a:extLst>
          </p:cNvPr>
          <p:cNvSpPr>
            <a:spLocks noGrp="1"/>
          </p:cNvSpPr>
          <p:nvPr>
            <p:ph idx="1"/>
          </p:nvPr>
        </p:nvSpPr>
        <p:spPr/>
        <p:txBody>
          <a:bodyPr/>
          <a:lstStyle/>
          <a:p>
            <a:r>
              <a:rPr lang="en-US" dirty="0"/>
              <a:t>“The sequential ignorability assumption must be satisfied in order to identify the average mediation effects. This key assumption implies that the treatment assignment is essentially random after adjusting for observed pre-treatment covariates and that the assignment of mediator values is also essentially random once both observed treatment and the same set of observed pre-treatment covariates are adjusted for.” (Imai et al., 2011a, pp. 863–864)4</a:t>
            </a:r>
          </a:p>
        </p:txBody>
      </p:sp>
    </p:spTree>
    <p:extLst>
      <p:ext uri="{BB962C8B-B14F-4D97-AF65-F5344CB8AC3E}">
        <p14:creationId xmlns:p14="http://schemas.microsoft.com/office/powerpoint/2010/main" val="321392806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a:t>
            </a:r>
          </a:p>
          <a:p>
            <a:pPr lvl="1"/>
            <a:r>
              <a:rPr lang="en-US" dirty="0"/>
              <a:t>X-M effect in the model is identifiable</a:t>
            </a:r>
          </a:p>
          <a:p>
            <a:pPr lvl="1"/>
            <a:r>
              <a:rPr lang="en-US" dirty="0"/>
              <a:t>M-Y effect in the model is identifiable</a:t>
            </a:r>
          </a:p>
          <a:p>
            <a:pPr lvl="1"/>
            <a:r>
              <a:rPr lang="en-US" dirty="0"/>
              <a:t>No effect of X on a confounder of M-Y</a:t>
            </a:r>
          </a:p>
        </p:txBody>
      </p:sp>
    </p:spTree>
    <p:extLst>
      <p:ext uri="{BB962C8B-B14F-4D97-AF65-F5344CB8AC3E}">
        <p14:creationId xmlns:p14="http://schemas.microsoft.com/office/powerpoint/2010/main" val="413520796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grpSp>
        <p:nvGrpSpPr>
          <p:cNvPr id="18" name="Group 17">
            <a:extLst>
              <a:ext uri="{FF2B5EF4-FFF2-40B4-BE49-F238E27FC236}">
                <a16:creationId xmlns:a16="http://schemas.microsoft.com/office/drawing/2014/main" id="{7467D9A6-4807-551C-6ADB-7BC15AC9189B}"/>
              </a:ext>
            </a:extLst>
          </p:cNvPr>
          <p:cNvGrpSpPr/>
          <p:nvPr/>
        </p:nvGrpSpPr>
        <p:grpSpPr>
          <a:xfrm>
            <a:off x="4302500" y="2601220"/>
            <a:ext cx="3043800" cy="1688400"/>
            <a:chOff x="4302500" y="2601220"/>
            <a:chExt cx="3043800" cy="16884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A1895BC-4A1B-03B2-A8CC-1DF847DC747C}"/>
                    </a:ext>
                  </a:extLst>
                </p14:cNvPr>
                <p14:cNvContentPartPr/>
                <p14:nvPr/>
              </p14:nvContentPartPr>
              <p14:xfrm>
                <a:off x="4508780" y="3880660"/>
                <a:ext cx="1186920" cy="274680"/>
              </p14:xfrm>
            </p:contentPart>
          </mc:Choice>
          <mc:Fallback xmlns="">
            <p:pic>
              <p:nvPicPr>
                <p:cNvPr id="6" name="Ink 5">
                  <a:extLst>
                    <a:ext uri="{FF2B5EF4-FFF2-40B4-BE49-F238E27FC236}">
                      <a16:creationId xmlns:a16="http://schemas.microsoft.com/office/drawing/2014/main" id="{AA1895BC-4A1B-03B2-A8CC-1DF847DC747C}"/>
                    </a:ext>
                  </a:extLst>
                </p:cNvPr>
                <p:cNvPicPr/>
                <p:nvPr/>
              </p:nvPicPr>
              <p:blipFill>
                <a:blip r:embed="rId4"/>
                <a:stretch>
                  <a:fillRect/>
                </a:stretch>
              </p:blipFill>
              <p:spPr>
                <a:xfrm>
                  <a:off x="4499780" y="3872020"/>
                  <a:ext cx="12045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33BFDC9-0DA0-651D-D412-1BC7D04FDE66}"/>
                    </a:ext>
                  </a:extLst>
                </p14:cNvPr>
                <p14:cNvContentPartPr/>
                <p14:nvPr/>
              </p14:nvContentPartPr>
              <p14:xfrm>
                <a:off x="5566100" y="3812620"/>
                <a:ext cx="163080" cy="214560"/>
              </p14:xfrm>
            </p:contentPart>
          </mc:Choice>
          <mc:Fallback xmlns="">
            <p:pic>
              <p:nvPicPr>
                <p:cNvPr id="7" name="Ink 6">
                  <a:extLst>
                    <a:ext uri="{FF2B5EF4-FFF2-40B4-BE49-F238E27FC236}">
                      <a16:creationId xmlns:a16="http://schemas.microsoft.com/office/drawing/2014/main" id="{F33BFDC9-0DA0-651D-D412-1BC7D04FDE66}"/>
                    </a:ext>
                  </a:extLst>
                </p:cNvPr>
                <p:cNvPicPr/>
                <p:nvPr/>
              </p:nvPicPr>
              <p:blipFill>
                <a:blip r:embed="rId6"/>
                <a:stretch>
                  <a:fillRect/>
                </a:stretch>
              </p:blipFill>
              <p:spPr>
                <a:xfrm>
                  <a:off x="5557100" y="3803980"/>
                  <a:ext cx="180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32D8F2C-EFCC-71C3-9445-E18DCC136FEE}"/>
                    </a:ext>
                  </a:extLst>
                </p14:cNvPr>
                <p14:cNvContentPartPr/>
                <p14:nvPr/>
              </p14:nvContentPartPr>
              <p14:xfrm>
                <a:off x="6256220" y="3821260"/>
                <a:ext cx="989640" cy="342360"/>
              </p14:xfrm>
            </p:contentPart>
          </mc:Choice>
          <mc:Fallback xmlns="">
            <p:pic>
              <p:nvPicPr>
                <p:cNvPr id="10" name="Ink 9">
                  <a:extLst>
                    <a:ext uri="{FF2B5EF4-FFF2-40B4-BE49-F238E27FC236}">
                      <a16:creationId xmlns:a16="http://schemas.microsoft.com/office/drawing/2014/main" id="{632D8F2C-EFCC-71C3-9445-E18DCC136FEE}"/>
                    </a:ext>
                  </a:extLst>
                </p:cNvPr>
                <p:cNvPicPr/>
                <p:nvPr/>
              </p:nvPicPr>
              <p:blipFill>
                <a:blip r:embed="rId8"/>
                <a:stretch>
                  <a:fillRect/>
                </a:stretch>
              </p:blipFill>
              <p:spPr>
                <a:xfrm>
                  <a:off x="6247580" y="3812620"/>
                  <a:ext cx="1007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AC3CA75-6BB9-1933-A6B8-E84312F2A9F5}"/>
                    </a:ext>
                  </a:extLst>
                </p14:cNvPr>
                <p14:cNvContentPartPr/>
                <p14:nvPr/>
              </p14:nvContentPartPr>
              <p14:xfrm>
                <a:off x="7186820" y="4076500"/>
                <a:ext cx="125640" cy="182520"/>
              </p14:xfrm>
            </p:contentPart>
          </mc:Choice>
          <mc:Fallback xmlns="">
            <p:pic>
              <p:nvPicPr>
                <p:cNvPr id="11" name="Ink 10">
                  <a:extLst>
                    <a:ext uri="{FF2B5EF4-FFF2-40B4-BE49-F238E27FC236}">
                      <a16:creationId xmlns:a16="http://schemas.microsoft.com/office/drawing/2014/main" id="{EAC3CA75-6BB9-1933-A6B8-E84312F2A9F5}"/>
                    </a:ext>
                  </a:extLst>
                </p:cNvPr>
                <p:cNvPicPr/>
                <p:nvPr/>
              </p:nvPicPr>
              <p:blipFill>
                <a:blip r:embed="rId10"/>
                <a:stretch>
                  <a:fillRect/>
                </a:stretch>
              </p:blipFill>
              <p:spPr>
                <a:xfrm>
                  <a:off x="7177820" y="4067860"/>
                  <a:ext cx="1432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356C0F49-75D7-7435-E82A-99481FC4E664}"/>
                    </a:ext>
                  </a:extLst>
                </p14:cNvPr>
                <p14:cNvContentPartPr/>
                <p14:nvPr/>
              </p14:nvContentPartPr>
              <p14:xfrm>
                <a:off x="4537580" y="4157860"/>
                <a:ext cx="2808720" cy="131760"/>
              </p14:xfrm>
            </p:contentPart>
          </mc:Choice>
          <mc:Fallback xmlns="">
            <p:pic>
              <p:nvPicPr>
                <p:cNvPr id="13" name="Ink 12">
                  <a:extLst>
                    <a:ext uri="{FF2B5EF4-FFF2-40B4-BE49-F238E27FC236}">
                      <a16:creationId xmlns:a16="http://schemas.microsoft.com/office/drawing/2014/main" id="{356C0F49-75D7-7435-E82A-99481FC4E664}"/>
                    </a:ext>
                  </a:extLst>
                </p:cNvPr>
                <p:cNvPicPr/>
                <p:nvPr/>
              </p:nvPicPr>
              <p:blipFill>
                <a:blip r:embed="rId12"/>
                <a:stretch>
                  <a:fillRect/>
                </a:stretch>
              </p:blipFill>
              <p:spPr>
                <a:xfrm>
                  <a:off x="4528580" y="4149220"/>
                  <a:ext cx="28263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A1E3399B-43C0-428B-0FFE-FC5A272300CE}"/>
                    </a:ext>
                  </a:extLst>
                </p14:cNvPr>
                <p14:cNvContentPartPr/>
                <p14:nvPr/>
              </p14:nvContentPartPr>
              <p14:xfrm>
                <a:off x="4302500" y="2944300"/>
                <a:ext cx="2788560" cy="955800"/>
              </p14:xfrm>
            </p:contentPart>
          </mc:Choice>
          <mc:Fallback xmlns="">
            <p:pic>
              <p:nvPicPr>
                <p:cNvPr id="15" name="Ink 14">
                  <a:extLst>
                    <a:ext uri="{FF2B5EF4-FFF2-40B4-BE49-F238E27FC236}">
                      <a16:creationId xmlns:a16="http://schemas.microsoft.com/office/drawing/2014/main" id="{A1E3399B-43C0-428B-0FFE-FC5A272300CE}"/>
                    </a:ext>
                  </a:extLst>
                </p:cNvPr>
                <p:cNvPicPr/>
                <p:nvPr/>
              </p:nvPicPr>
              <p:blipFill>
                <a:blip r:embed="rId14"/>
                <a:stretch>
                  <a:fillRect/>
                </a:stretch>
              </p:blipFill>
              <p:spPr>
                <a:xfrm>
                  <a:off x="4293500" y="2935300"/>
                  <a:ext cx="280620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BF3EF1E8-706A-DB5B-A4DF-A286EA262E42}"/>
                    </a:ext>
                  </a:extLst>
                </p14:cNvPr>
                <p14:cNvContentPartPr/>
                <p14:nvPr/>
              </p14:nvContentPartPr>
              <p14:xfrm>
                <a:off x="5338220" y="2704180"/>
                <a:ext cx="167040" cy="732960"/>
              </p14:xfrm>
            </p:contentPart>
          </mc:Choice>
          <mc:Fallback xmlns="">
            <p:pic>
              <p:nvPicPr>
                <p:cNvPr id="16" name="Ink 15">
                  <a:extLst>
                    <a:ext uri="{FF2B5EF4-FFF2-40B4-BE49-F238E27FC236}">
                      <a16:creationId xmlns:a16="http://schemas.microsoft.com/office/drawing/2014/main" id="{BF3EF1E8-706A-DB5B-A4DF-A286EA262E42}"/>
                    </a:ext>
                  </a:extLst>
                </p:cNvPr>
                <p:cNvPicPr/>
                <p:nvPr/>
              </p:nvPicPr>
              <p:blipFill>
                <a:blip r:embed="rId16"/>
                <a:stretch>
                  <a:fillRect/>
                </a:stretch>
              </p:blipFill>
              <p:spPr>
                <a:xfrm>
                  <a:off x="5329220" y="2695540"/>
                  <a:ext cx="18468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7A70C5E9-9379-94F6-BADC-C278E3ABF210}"/>
                    </a:ext>
                  </a:extLst>
                </p14:cNvPr>
                <p14:cNvContentPartPr/>
                <p14:nvPr/>
              </p14:nvContentPartPr>
              <p14:xfrm>
                <a:off x="5535140" y="2601220"/>
                <a:ext cx="217800" cy="839520"/>
              </p14:xfrm>
            </p:contentPart>
          </mc:Choice>
          <mc:Fallback xmlns="">
            <p:pic>
              <p:nvPicPr>
                <p:cNvPr id="17" name="Ink 16">
                  <a:extLst>
                    <a:ext uri="{FF2B5EF4-FFF2-40B4-BE49-F238E27FC236}">
                      <a16:creationId xmlns:a16="http://schemas.microsoft.com/office/drawing/2014/main" id="{7A70C5E9-9379-94F6-BADC-C278E3ABF210}"/>
                    </a:ext>
                  </a:extLst>
                </p:cNvPr>
                <p:cNvPicPr/>
                <p:nvPr/>
              </p:nvPicPr>
              <p:blipFill>
                <a:blip r:embed="rId18"/>
                <a:stretch>
                  <a:fillRect/>
                </a:stretch>
              </p:blipFill>
              <p:spPr>
                <a:xfrm>
                  <a:off x="5526140" y="2592220"/>
                  <a:ext cx="235440" cy="857160"/>
                </a:xfrm>
                <a:prstGeom prst="rect">
                  <a:avLst/>
                </a:prstGeom>
              </p:spPr>
            </p:pic>
          </mc:Fallback>
        </mc:AlternateContent>
      </p:grpSp>
    </p:spTree>
    <p:extLst>
      <p:ext uri="{BB962C8B-B14F-4D97-AF65-F5344CB8AC3E}">
        <p14:creationId xmlns:p14="http://schemas.microsoft.com/office/powerpoint/2010/main" val="126977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0" fill="hold"/>
                                        <p:tgtEl>
                                          <p:spTgt spid="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If all four assumptions are met, all causal </a:t>
            </a:r>
            <a:r>
              <a:rPr lang="en-US" dirty="0" err="1"/>
              <a:t>estimands</a:t>
            </a:r>
            <a:r>
              <a:rPr lang="en-US" dirty="0"/>
              <a:t> that we discussed so far are identified</a:t>
            </a:r>
          </a:p>
          <a:p>
            <a:endParaRPr lang="en-US" dirty="0"/>
          </a:p>
          <a:p>
            <a:endParaRPr lang="en-US" dirty="0"/>
          </a:p>
          <a:p>
            <a:endParaRPr lang="en-US" dirty="0"/>
          </a:p>
        </p:txBody>
      </p:sp>
      <p:pic>
        <p:nvPicPr>
          <p:cNvPr id="4" name="Content Placeholder 8" descr="Diagram&#10;&#10;Description automatically generated">
            <a:extLst>
              <a:ext uri="{FF2B5EF4-FFF2-40B4-BE49-F238E27FC236}">
                <a16:creationId xmlns:a16="http://schemas.microsoft.com/office/drawing/2014/main" id="{F3979D8C-F908-37A0-9883-993EECF49A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43924" y="3481299"/>
            <a:ext cx="5093503" cy="267011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8099014-4307-A976-017D-B49F51CFCC00}"/>
                  </a:ext>
                </a:extLst>
              </p14:cNvPr>
              <p14:cNvContentPartPr/>
              <p14:nvPr/>
            </p14:nvContentPartPr>
            <p14:xfrm>
              <a:off x="4435147" y="3869129"/>
              <a:ext cx="880200" cy="743040"/>
            </p14:xfrm>
          </p:contentPart>
        </mc:Choice>
        <mc:Fallback xmlns="">
          <p:pic>
            <p:nvPicPr>
              <p:cNvPr id="5" name="Ink 4">
                <a:extLst>
                  <a:ext uri="{FF2B5EF4-FFF2-40B4-BE49-F238E27FC236}">
                    <a16:creationId xmlns:a16="http://schemas.microsoft.com/office/drawing/2014/main" id="{48099014-4307-A976-017D-B49F51CFCC00}"/>
                  </a:ext>
                </a:extLst>
              </p:cNvPr>
              <p:cNvPicPr/>
              <p:nvPr/>
            </p:nvPicPr>
            <p:blipFill>
              <a:blip r:embed="rId5"/>
              <a:stretch>
                <a:fillRect/>
              </a:stretch>
            </p:blipFill>
            <p:spPr>
              <a:xfrm>
                <a:off x="4426147" y="3860489"/>
                <a:ext cx="897840" cy="760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F9F2C1D-FBB3-2EDC-45C6-7F3F18DE6526}"/>
                  </a:ext>
                </a:extLst>
              </p14:cNvPr>
              <p14:cNvContentPartPr/>
              <p14:nvPr/>
            </p14:nvContentPartPr>
            <p14:xfrm>
              <a:off x="4183867" y="4628009"/>
              <a:ext cx="294840" cy="154080"/>
            </p14:xfrm>
          </p:contentPart>
        </mc:Choice>
        <mc:Fallback xmlns="">
          <p:pic>
            <p:nvPicPr>
              <p:cNvPr id="6" name="Ink 5">
                <a:extLst>
                  <a:ext uri="{FF2B5EF4-FFF2-40B4-BE49-F238E27FC236}">
                    <a16:creationId xmlns:a16="http://schemas.microsoft.com/office/drawing/2014/main" id="{AF9F2C1D-FBB3-2EDC-45C6-7F3F18DE6526}"/>
                  </a:ext>
                </a:extLst>
              </p:cNvPr>
              <p:cNvPicPr/>
              <p:nvPr/>
            </p:nvPicPr>
            <p:blipFill>
              <a:blip r:embed="rId7"/>
              <a:stretch>
                <a:fillRect/>
              </a:stretch>
            </p:blipFill>
            <p:spPr>
              <a:xfrm>
                <a:off x="4175227" y="4619369"/>
                <a:ext cx="312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3B82C8D-3836-E37E-6517-00D89C96BF34}"/>
                  </a:ext>
                </a:extLst>
              </p14:cNvPr>
              <p14:cNvContentPartPr/>
              <p14:nvPr/>
            </p14:nvContentPartPr>
            <p14:xfrm>
              <a:off x="5879467" y="4032569"/>
              <a:ext cx="288360" cy="217080"/>
            </p14:xfrm>
          </p:contentPart>
        </mc:Choice>
        <mc:Fallback xmlns="">
          <p:pic>
            <p:nvPicPr>
              <p:cNvPr id="7" name="Ink 6">
                <a:extLst>
                  <a:ext uri="{FF2B5EF4-FFF2-40B4-BE49-F238E27FC236}">
                    <a16:creationId xmlns:a16="http://schemas.microsoft.com/office/drawing/2014/main" id="{C3B82C8D-3836-E37E-6517-00D89C96BF34}"/>
                  </a:ext>
                </a:extLst>
              </p:cNvPr>
              <p:cNvPicPr/>
              <p:nvPr/>
            </p:nvPicPr>
            <p:blipFill>
              <a:blip r:embed="rId9"/>
              <a:stretch>
                <a:fillRect/>
              </a:stretch>
            </p:blipFill>
            <p:spPr>
              <a:xfrm>
                <a:off x="5870827" y="4023929"/>
                <a:ext cx="306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6D5A509-678E-801B-D571-B30EDDFC8A95}"/>
                  </a:ext>
                </a:extLst>
              </p14:cNvPr>
              <p14:cNvContentPartPr/>
              <p14:nvPr/>
            </p14:nvContentPartPr>
            <p14:xfrm>
              <a:off x="5716027" y="5198969"/>
              <a:ext cx="887760" cy="710280"/>
            </p14:xfrm>
          </p:contentPart>
        </mc:Choice>
        <mc:Fallback xmlns="">
          <p:pic>
            <p:nvPicPr>
              <p:cNvPr id="8" name="Ink 7">
                <a:extLst>
                  <a:ext uri="{FF2B5EF4-FFF2-40B4-BE49-F238E27FC236}">
                    <a16:creationId xmlns:a16="http://schemas.microsoft.com/office/drawing/2014/main" id="{06D5A509-678E-801B-D571-B30EDDFC8A95}"/>
                  </a:ext>
                </a:extLst>
              </p:cNvPr>
              <p:cNvPicPr/>
              <p:nvPr/>
            </p:nvPicPr>
            <p:blipFill>
              <a:blip r:embed="rId11"/>
              <a:stretch>
                <a:fillRect/>
              </a:stretch>
            </p:blipFill>
            <p:spPr>
              <a:xfrm>
                <a:off x="5707387" y="5189969"/>
                <a:ext cx="90540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7A12224-B6ED-C1F6-ED7E-AB24887A28F3}"/>
                  </a:ext>
                </a:extLst>
              </p14:cNvPr>
              <p14:cNvContentPartPr/>
              <p14:nvPr/>
            </p14:nvContentPartPr>
            <p14:xfrm>
              <a:off x="4264147" y="5351609"/>
              <a:ext cx="370080" cy="204120"/>
            </p14:xfrm>
          </p:contentPart>
        </mc:Choice>
        <mc:Fallback xmlns="">
          <p:pic>
            <p:nvPicPr>
              <p:cNvPr id="9" name="Ink 8">
                <a:extLst>
                  <a:ext uri="{FF2B5EF4-FFF2-40B4-BE49-F238E27FC236}">
                    <a16:creationId xmlns:a16="http://schemas.microsoft.com/office/drawing/2014/main" id="{37A12224-B6ED-C1F6-ED7E-AB24887A28F3}"/>
                  </a:ext>
                </a:extLst>
              </p:cNvPr>
              <p:cNvPicPr/>
              <p:nvPr/>
            </p:nvPicPr>
            <p:blipFill>
              <a:blip r:embed="rId13"/>
              <a:stretch>
                <a:fillRect/>
              </a:stretch>
            </p:blipFill>
            <p:spPr>
              <a:xfrm>
                <a:off x="4255147" y="5342609"/>
                <a:ext cx="387720" cy="221760"/>
              </a:xfrm>
              <a:prstGeom prst="rect">
                <a:avLst/>
              </a:prstGeom>
            </p:spPr>
          </p:pic>
        </mc:Fallback>
      </mc:AlternateContent>
      <p:grpSp>
        <p:nvGrpSpPr>
          <p:cNvPr id="18" name="Group 17">
            <a:extLst>
              <a:ext uri="{FF2B5EF4-FFF2-40B4-BE49-F238E27FC236}">
                <a16:creationId xmlns:a16="http://schemas.microsoft.com/office/drawing/2014/main" id="{D89D15E4-78B7-9560-EB68-1F6AE83C48EA}"/>
              </a:ext>
            </a:extLst>
          </p:cNvPr>
          <p:cNvGrpSpPr/>
          <p:nvPr/>
        </p:nvGrpSpPr>
        <p:grpSpPr>
          <a:xfrm>
            <a:off x="7619347" y="5445569"/>
            <a:ext cx="358200" cy="177480"/>
            <a:chOff x="7619347" y="5445569"/>
            <a:chExt cx="358200" cy="177480"/>
          </a:xfrm>
        </p:grpSpPr>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F9ECADC-B9E2-97D0-CD71-F12306C51D03}"/>
                    </a:ext>
                  </a:extLst>
                </p14:cNvPr>
                <p14:cNvContentPartPr/>
                <p14:nvPr/>
              </p14:nvContentPartPr>
              <p14:xfrm>
                <a:off x="7644547" y="5584889"/>
                <a:ext cx="16920" cy="7200"/>
              </p14:xfrm>
            </p:contentPart>
          </mc:Choice>
          <mc:Fallback xmlns="">
            <p:pic>
              <p:nvPicPr>
                <p:cNvPr id="16" name="Ink 15">
                  <a:extLst>
                    <a:ext uri="{FF2B5EF4-FFF2-40B4-BE49-F238E27FC236}">
                      <a16:creationId xmlns:a16="http://schemas.microsoft.com/office/drawing/2014/main" id="{7F9ECADC-B9E2-97D0-CD71-F12306C51D03}"/>
                    </a:ext>
                  </a:extLst>
                </p:cNvPr>
                <p:cNvPicPr/>
                <p:nvPr/>
              </p:nvPicPr>
              <p:blipFill>
                <a:blip r:embed="rId15"/>
                <a:stretch>
                  <a:fillRect/>
                </a:stretch>
              </p:blipFill>
              <p:spPr>
                <a:xfrm>
                  <a:off x="7635907" y="5576249"/>
                  <a:ext cx="34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D834C64C-E3A6-8289-49DD-5722D1D9A8BA}"/>
                    </a:ext>
                  </a:extLst>
                </p14:cNvPr>
                <p14:cNvContentPartPr/>
                <p14:nvPr/>
              </p14:nvContentPartPr>
              <p14:xfrm>
                <a:off x="7619347" y="5445569"/>
                <a:ext cx="358200" cy="177480"/>
              </p14:xfrm>
            </p:contentPart>
          </mc:Choice>
          <mc:Fallback xmlns="">
            <p:pic>
              <p:nvPicPr>
                <p:cNvPr id="17" name="Ink 16">
                  <a:extLst>
                    <a:ext uri="{FF2B5EF4-FFF2-40B4-BE49-F238E27FC236}">
                      <a16:creationId xmlns:a16="http://schemas.microsoft.com/office/drawing/2014/main" id="{D834C64C-E3A6-8289-49DD-5722D1D9A8BA}"/>
                    </a:ext>
                  </a:extLst>
                </p:cNvPr>
                <p:cNvPicPr/>
                <p:nvPr/>
              </p:nvPicPr>
              <p:blipFill>
                <a:blip r:embed="rId17"/>
                <a:stretch>
                  <a:fillRect/>
                </a:stretch>
              </p:blipFill>
              <p:spPr>
                <a:xfrm>
                  <a:off x="7610347" y="5436569"/>
                  <a:ext cx="37584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B7300BF0-5253-3DF2-22C8-E6F859021400}"/>
                  </a:ext>
                </a:extLst>
              </p14:cNvPr>
              <p14:cNvContentPartPr/>
              <p14:nvPr/>
            </p14:nvContentPartPr>
            <p14:xfrm>
              <a:off x="6918427" y="3815129"/>
              <a:ext cx="912960" cy="975600"/>
            </p14:xfrm>
          </p:contentPart>
        </mc:Choice>
        <mc:Fallback xmlns="">
          <p:pic>
            <p:nvPicPr>
              <p:cNvPr id="19" name="Ink 18">
                <a:extLst>
                  <a:ext uri="{FF2B5EF4-FFF2-40B4-BE49-F238E27FC236}">
                    <a16:creationId xmlns:a16="http://schemas.microsoft.com/office/drawing/2014/main" id="{B7300BF0-5253-3DF2-22C8-E6F859021400}"/>
                  </a:ext>
                </a:extLst>
              </p:cNvPr>
              <p:cNvPicPr/>
              <p:nvPr/>
            </p:nvPicPr>
            <p:blipFill>
              <a:blip r:embed="rId19"/>
              <a:stretch>
                <a:fillRect/>
              </a:stretch>
            </p:blipFill>
            <p:spPr>
              <a:xfrm>
                <a:off x="6909427" y="3806489"/>
                <a:ext cx="930600" cy="993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C3B97756-0BD3-8240-371A-F6219481BFFF}"/>
                  </a:ext>
                </a:extLst>
              </p14:cNvPr>
              <p14:cNvContentPartPr/>
              <p14:nvPr/>
            </p14:nvContentPartPr>
            <p14:xfrm>
              <a:off x="4158667" y="4758689"/>
              <a:ext cx="853560" cy="756360"/>
            </p14:xfrm>
          </p:contentPart>
        </mc:Choice>
        <mc:Fallback xmlns="">
          <p:pic>
            <p:nvPicPr>
              <p:cNvPr id="20" name="Ink 19">
                <a:extLst>
                  <a:ext uri="{FF2B5EF4-FFF2-40B4-BE49-F238E27FC236}">
                    <a16:creationId xmlns:a16="http://schemas.microsoft.com/office/drawing/2014/main" id="{C3B97756-0BD3-8240-371A-F6219481BFFF}"/>
                  </a:ext>
                </a:extLst>
              </p:cNvPr>
              <p:cNvPicPr/>
              <p:nvPr/>
            </p:nvPicPr>
            <p:blipFill>
              <a:blip r:embed="rId21"/>
              <a:stretch>
                <a:fillRect/>
              </a:stretch>
            </p:blipFill>
            <p:spPr>
              <a:xfrm>
                <a:off x="4149667" y="4750049"/>
                <a:ext cx="871200" cy="77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D94A3AC8-1F4C-9082-8A70-0C2363A56089}"/>
                  </a:ext>
                </a:extLst>
              </p14:cNvPr>
              <p14:cNvContentPartPr/>
              <p14:nvPr/>
            </p14:nvContentPartPr>
            <p14:xfrm>
              <a:off x="6159547" y="4189889"/>
              <a:ext cx="305640" cy="282960"/>
            </p14:xfrm>
          </p:contentPart>
        </mc:Choice>
        <mc:Fallback xmlns="">
          <p:pic>
            <p:nvPicPr>
              <p:cNvPr id="23" name="Ink 22">
                <a:extLst>
                  <a:ext uri="{FF2B5EF4-FFF2-40B4-BE49-F238E27FC236}">
                    <a16:creationId xmlns:a16="http://schemas.microsoft.com/office/drawing/2014/main" id="{D94A3AC8-1F4C-9082-8A70-0C2363A56089}"/>
                  </a:ext>
                </a:extLst>
              </p:cNvPr>
              <p:cNvPicPr/>
              <p:nvPr/>
            </p:nvPicPr>
            <p:blipFill>
              <a:blip r:embed="rId23"/>
              <a:stretch>
                <a:fillRect/>
              </a:stretch>
            </p:blipFill>
            <p:spPr>
              <a:xfrm>
                <a:off x="6150547" y="4181249"/>
                <a:ext cx="3232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CDCDE9D5-CBBB-83AD-96BD-11C183AC03E0}"/>
                  </a:ext>
                </a:extLst>
              </p14:cNvPr>
              <p14:cNvContentPartPr/>
              <p14:nvPr/>
            </p14:nvContentPartPr>
            <p14:xfrm>
              <a:off x="7979707" y="4766249"/>
              <a:ext cx="321840" cy="170280"/>
            </p14:xfrm>
          </p:contentPart>
        </mc:Choice>
        <mc:Fallback xmlns="">
          <p:pic>
            <p:nvPicPr>
              <p:cNvPr id="24" name="Ink 23">
                <a:extLst>
                  <a:ext uri="{FF2B5EF4-FFF2-40B4-BE49-F238E27FC236}">
                    <a16:creationId xmlns:a16="http://schemas.microsoft.com/office/drawing/2014/main" id="{CDCDE9D5-CBBB-83AD-96BD-11C183AC03E0}"/>
                  </a:ext>
                </a:extLst>
              </p:cNvPr>
              <p:cNvPicPr/>
              <p:nvPr/>
            </p:nvPicPr>
            <p:blipFill>
              <a:blip r:embed="rId25"/>
              <a:stretch>
                <a:fillRect/>
              </a:stretch>
            </p:blipFill>
            <p:spPr>
              <a:xfrm>
                <a:off x="7970707" y="4757609"/>
                <a:ext cx="339480" cy="187920"/>
              </a:xfrm>
              <a:prstGeom prst="rect">
                <a:avLst/>
              </a:prstGeom>
            </p:spPr>
          </p:pic>
        </mc:Fallback>
      </mc:AlternateContent>
    </p:spTree>
    <p:extLst>
      <p:ext uri="{BB962C8B-B14F-4D97-AF65-F5344CB8AC3E}">
        <p14:creationId xmlns:p14="http://schemas.microsoft.com/office/powerpoint/2010/main" val="183020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2000" fill="hold"/>
                                        <p:tgtEl>
                                          <p:spTgt spid="6"/>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000" fill="hold"/>
                                        <p:tgtEl>
                                          <p:spTgt spid="7"/>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2000" fill="hold"/>
                                        <p:tgtEl>
                                          <p:spTgt spid="8"/>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000" fill="hold"/>
                                        <p:tgtEl>
                                          <p:spTgt spid="9"/>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2000" fill="hold"/>
                                        <p:tgtEl>
                                          <p:spTgt spid="18"/>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2000" fill="hold"/>
                                        <p:tgtEl>
                                          <p:spTgt spid="19"/>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2000" fill="hold"/>
                                        <p:tgtEl>
                                          <p:spTgt spid="20"/>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2000" fill="hold"/>
                                        <p:tgtEl>
                                          <p:spTgt spid="23"/>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 – Yes, if we adjust for C1</a:t>
            </a:r>
          </a:p>
          <a:p>
            <a:pPr lvl="1"/>
            <a:r>
              <a:rPr lang="en-US" dirty="0"/>
              <a:t>X-M effect in the model is identifiable – Yes, if we adjust for C2</a:t>
            </a:r>
          </a:p>
          <a:p>
            <a:pPr lvl="1"/>
            <a:r>
              <a:rPr lang="en-US" dirty="0"/>
              <a:t>M-Y effect in the model is identifiable – Yes, if we adjust for C3 and X</a:t>
            </a:r>
          </a:p>
          <a:p>
            <a:pPr lvl="1"/>
            <a:r>
              <a:rPr lang="en-US" dirty="0"/>
              <a:t>No effect of X on a confounder of M-Y – Yes, holds</a:t>
            </a:r>
          </a:p>
        </p:txBody>
      </p:sp>
    </p:spTree>
    <p:extLst>
      <p:ext uri="{BB962C8B-B14F-4D97-AF65-F5344CB8AC3E}">
        <p14:creationId xmlns:p14="http://schemas.microsoft.com/office/powerpoint/2010/main" val="86149576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BFC-D38E-534B-35E8-58C6C3C867FF}"/>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8ADB219-8D7F-CC21-EACA-A20456F3E48B}"/>
              </a:ext>
            </a:extLst>
          </p:cNvPr>
          <p:cNvSpPr>
            <a:spLocks noGrp="1"/>
          </p:cNvSpPr>
          <p:nvPr>
            <p:ph idx="1"/>
          </p:nvPr>
        </p:nvSpPr>
        <p:spPr>
          <a:xfrm>
            <a:off x="913795" y="2076450"/>
            <a:ext cx="10353762" cy="4346928"/>
          </a:xfrm>
        </p:spPr>
        <p:txBody>
          <a:bodyPr>
            <a:normAutofit/>
          </a:bodyPr>
          <a:lstStyle/>
          <a:p>
            <a:r>
              <a:rPr lang="en-US" dirty="0"/>
              <a:t>Sequential ignorability provides a convenient blanket assumption (no unmeasured confounders on paths of interest + no effect of treatment on M-Y confounders)</a:t>
            </a:r>
          </a:p>
          <a:p>
            <a:endParaRPr lang="en-US" dirty="0"/>
          </a:p>
          <a:p>
            <a:r>
              <a:rPr lang="en-US" dirty="0"/>
              <a:t>For applied researchers, this means you need to argue about the absence of unmeasured confounders for all the relationships in the mediation triangle – and in addition you need to rule out that X has an effect on a post-treatment confounder</a:t>
            </a:r>
          </a:p>
        </p:txBody>
      </p:sp>
    </p:spTree>
    <p:extLst>
      <p:ext uri="{BB962C8B-B14F-4D97-AF65-F5344CB8AC3E}">
        <p14:creationId xmlns:p14="http://schemas.microsoft.com/office/powerpoint/2010/main" val="148430605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BBA10-2875-0D30-3C2E-DE290102D7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DAF79-F84B-19B6-B260-5BD8326BD15D}"/>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0A226BD4-F21E-8DEE-FDBB-EC87C40419F7}"/>
              </a:ext>
            </a:extLst>
          </p:cNvPr>
          <p:cNvSpPr>
            <a:spLocks noGrp="1"/>
          </p:cNvSpPr>
          <p:nvPr>
            <p:ph idx="1"/>
          </p:nvPr>
        </p:nvSpPr>
        <p:spPr>
          <a:xfrm>
            <a:off x="913795" y="2076450"/>
            <a:ext cx="10353762" cy="4346928"/>
          </a:xfrm>
        </p:spPr>
        <p:txBody>
          <a:bodyPr>
            <a:normAutofit/>
          </a:bodyPr>
          <a:lstStyle/>
          <a:p>
            <a:r>
              <a:rPr lang="en-US" dirty="0"/>
              <a:t>In practice, randomizing X alone gets you half-way to fulfilling the sequential ignorability assumption</a:t>
            </a:r>
          </a:p>
          <a:p>
            <a:endParaRPr lang="en-US" dirty="0"/>
          </a:p>
          <a:p>
            <a:r>
              <a:rPr lang="en-US" dirty="0"/>
              <a:t>You still need to worry about confounders between M-Y, which is often ignored in practice</a:t>
            </a:r>
          </a:p>
        </p:txBody>
      </p:sp>
    </p:spTree>
    <p:extLst>
      <p:ext uri="{BB962C8B-B14F-4D97-AF65-F5344CB8AC3E}">
        <p14:creationId xmlns:p14="http://schemas.microsoft.com/office/powerpoint/2010/main" val="306559319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F0C7-AC8B-77D9-8110-B8C67CD8AF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393D2-0163-5983-AB97-A4815B505917}"/>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D9B765ED-ACB9-5B7E-F9D8-77E212C7B9B0}"/>
              </a:ext>
            </a:extLst>
          </p:cNvPr>
          <p:cNvSpPr>
            <a:spLocks noGrp="1"/>
          </p:cNvSpPr>
          <p:nvPr>
            <p:ph idx="1"/>
          </p:nvPr>
        </p:nvSpPr>
        <p:spPr>
          <a:xfrm>
            <a:off x="913795" y="2076450"/>
            <a:ext cx="10353762" cy="4346928"/>
          </a:xfrm>
        </p:spPr>
        <p:txBody>
          <a:bodyPr>
            <a:normAutofit/>
          </a:bodyPr>
          <a:lstStyle/>
          <a:p>
            <a:r>
              <a:rPr lang="en-US" dirty="0"/>
              <a:t>Pearl (2013) describes graphical assumption sets that can be applied to DAGs</a:t>
            </a:r>
          </a:p>
          <a:p>
            <a:endParaRPr lang="en-US" dirty="0"/>
          </a:p>
          <a:p>
            <a:r>
              <a:rPr lang="en-US" dirty="0"/>
              <a:t>These are (not yet) implemented in </a:t>
            </a:r>
            <a:r>
              <a:rPr lang="en-US" dirty="0" err="1"/>
              <a:t>daggity</a:t>
            </a:r>
            <a:r>
              <a:rPr lang="en-US" dirty="0"/>
              <a:t> for all effects, but for the direct effect</a:t>
            </a:r>
          </a:p>
          <a:p>
            <a:endParaRPr lang="en-US" dirty="0"/>
          </a:p>
          <a:p>
            <a:r>
              <a:rPr lang="en-US" dirty="0"/>
              <a:t>I am presenting one of the three sets that Pearl described</a:t>
            </a:r>
          </a:p>
        </p:txBody>
      </p:sp>
    </p:spTree>
    <p:extLst>
      <p:ext uri="{BB962C8B-B14F-4D97-AF65-F5344CB8AC3E}">
        <p14:creationId xmlns:p14="http://schemas.microsoft.com/office/powerpoint/2010/main" val="73116025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34B6-9D5D-B8E0-46AB-2F742760864A}"/>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6401A010-DC6A-F711-F382-EF15656B1632}"/>
              </a:ext>
            </a:extLst>
          </p:cNvPr>
          <p:cNvSpPr>
            <a:spLocks noGrp="1"/>
          </p:cNvSpPr>
          <p:nvPr>
            <p:ph idx="1"/>
          </p:nvPr>
        </p:nvSpPr>
        <p:spPr/>
        <p:txBody>
          <a:bodyPr/>
          <a:lstStyle/>
          <a:p>
            <a:r>
              <a:rPr lang="en-US" dirty="0"/>
              <a:t>The “fine-grained” graphical assumption sets can be helpful if researchers use DAGs to communicate their assumptions</a:t>
            </a:r>
          </a:p>
          <a:p>
            <a:endParaRPr lang="en-US" dirty="0"/>
          </a:p>
          <a:p>
            <a:r>
              <a:rPr lang="en-US" dirty="0"/>
              <a:t>They are not different from sequential ignorability (with some minor exceptions) but simply recast assumptions that were formulated using potential outcomes into graphical criteria</a:t>
            </a:r>
          </a:p>
        </p:txBody>
      </p:sp>
    </p:spTree>
    <p:extLst>
      <p:ext uri="{BB962C8B-B14F-4D97-AF65-F5344CB8AC3E}">
        <p14:creationId xmlns:p14="http://schemas.microsoft.com/office/powerpoint/2010/main" val="2302473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374794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374794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89409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894098"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034397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F2C0-75DB-8783-B14E-8172AD464E8B}"/>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D03EAAB4-A631-79C0-5481-295235921759}"/>
              </a:ext>
            </a:extLst>
          </p:cNvPr>
          <p:cNvSpPr>
            <a:spLocks noGrp="1"/>
          </p:cNvSpPr>
          <p:nvPr>
            <p:ph idx="1"/>
          </p:nvPr>
        </p:nvSpPr>
        <p:spPr/>
        <p:txBody>
          <a:bodyPr>
            <a:normAutofit/>
          </a:bodyPr>
          <a:lstStyle/>
          <a:p>
            <a:r>
              <a:rPr lang="en-US" dirty="0"/>
              <a:t>There are three sets of covariates </a:t>
            </a:r>
            <a:r>
              <a:rPr lang="en-US" b="1" dirty="0"/>
              <a:t>C1, C2, C3 </a:t>
            </a:r>
            <a:r>
              <a:rPr lang="en-US" dirty="0"/>
              <a:t>that can identify the NIE and NDE if:</a:t>
            </a:r>
          </a:p>
          <a:p>
            <a:endParaRPr lang="en-US" dirty="0"/>
          </a:p>
          <a:p>
            <a:r>
              <a:rPr lang="en-US" dirty="0"/>
              <a:t>No member of </a:t>
            </a:r>
            <a:r>
              <a:rPr lang="en-US" b="1" dirty="0"/>
              <a:t>C1</a:t>
            </a:r>
            <a:r>
              <a:rPr lang="en-US" dirty="0"/>
              <a:t> is a descendant of X</a:t>
            </a:r>
          </a:p>
          <a:p>
            <a:r>
              <a:rPr lang="en-US" b="1" dirty="0"/>
              <a:t>C1 </a:t>
            </a:r>
            <a:r>
              <a:rPr lang="en-US" dirty="0"/>
              <a:t>blocks all back-door paths from  M to Y (holding X constant)</a:t>
            </a:r>
          </a:p>
          <a:p>
            <a:r>
              <a:rPr lang="en-US" b="1" dirty="0"/>
              <a:t>C1 + C2</a:t>
            </a:r>
            <a:r>
              <a:rPr lang="en-US" dirty="0"/>
              <a:t> blocks all back-door paths from  X to M</a:t>
            </a:r>
          </a:p>
          <a:p>
            <a:r>
              <a:rPr lang="en-US" b="1" dirty="0"/>
              <a:t>C1 + C3 </a:t>
            </a:r>
            <a:r>
              <a:rPr lang="en-US" dirty="0"/>
              <a:t>blocks all back-door paths from X </a:t>
            </a:r>
            <a:r>
              <a:rPr lang="en-US" i="1" dirty="0"/>
              <a:t>and</a:t>
            </a:r>
            <a:r>
              <a:rPr lang="en-US" dirty="0"/>
              <a:t> M to Y</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60162D30-0D7A-1DFE-B672-52FAB8B5E6E2}"/>
                  </a:ext>
                </a:extLst>
              </p14:cNvPr>
              <p14:cNvContentPartPr/>
              <p14:nvPr/>
            </p14:nvContentPartPr>
            <p14:xfrm>
              <a:off x="799371" y="3422691"/>
              <a:ext cx="90000" cy="511920"/>
            </p14:xfrm>
          </p:contentPart>
        </mc:Choice>
        <mc:Fallback>
          <p:pic>
            <p:nvPicPr>
              <p:cNvPr id="4" name="Ink 3">
                <a:extLst>
                  <a:ext uri="{FF2B5EF4-FFF2-40B4-BE49-F238E27FC236}">
                    <a16:creationId xmlns:a16="http://schemas.microsoft.com/office/drawing/2014/main" id="{60162D30-0D7A-1DFE-B672-52FAB8B5E6E2}"/>
                  </a:ext>
                </a:extLst>
              </p:cNvPr>
              <p:cNvPicPr/>
              <p:nvPr/>
            </p:nvPicPr>
            <p:blipFill>
              <a:blip r:embed="rId3"/>
              <a:stretch>
                <a:fillRect/>
              </a:stretch>
            </p:blipFill>
            <p:spPr>
              <a:xfrm>
                <a:off x="781371" y="3404691"/>
                <a:ext cx="125640" cy="547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A54FBBFB-C335-82A0-5C93-3CE7ADF9BAA9}"/>
                  </a:ext>
                </a:extLst>
              </p14:cNvPr>
              <p14:cNvContentPartPr/>
              <p14:nvPr/>
            </p14:nvContentPartPr>
            <p14:xfrm>
              <a:off x="645651" y="4170771"/>
              <a:ext cx="274320" cy="305640"/>
            </p14:xfrm>
          </p:contentPart>
        </mc:Choice>
        <mc:Fallback>
          <p:pic>
            <p:nvPicPr>
              <p:cNvPr id="5" name="Ink 4">
                <a:extLst>
                  <a:ext uri="{FF2B5EF4-FFF2-40B4-BE49-F238E27FC236}">
                    <a16:creationId xmlns:a16="http://schemas.microsoft.com/office/drawing/2014/main" id="{A54FBBFB-C335-82A0-5C93-3CE7ADF9BAA9}"/>
                  </a:ext>
                </a:extLst>
              </p:cNvPr>
              <p:cNvPicPr/>
              <p:nvPr/>
            </p:nvPicPr>
            <p:blipFill>
              <a:blip r:embed="rId5"/>
              <a:stretch>
                <a:fillRect/>
              </a:stretch>
            </p:blipFill>
            <p:spPr>
              <a:xfrm>
                <a:off x="628011" y="4153131"/>
                <a:ext cx="309960" cy="341280"/>
              </a:xfrm>
              <a:prstGeom prst="rect">
                <a:avLst/>
              </a:prstGeom>
            </p:spPr>
          </p:pic>
        </mc:Fallback>
      </mc:AlternateContent>
      <p:grpSp>
        <p:nvGrpSpPr>
          <p:cNvPr id="9" name="Group 8">
            <a:extLst>
              <a:ext uri="{FF2B5EF4-FFF2-40B4-BE49-F238E27FC236}">
                <a16:creationId xmlns:a16="http://schemas.microsoft.com/office/drawing/2014/main" id="{C13C6F2F-F92F-DE3D-A00A-3C9CF31A8AC3}"/>
              </a:ext>
            </a:extLst>
          </p:cNvPr>
          <p:cNvGrpSpPr/>
          <p:nvPr/>
        </p:nvGrpSpPr>
        <p:grpSpPr>
          <a:xfrm>
            <a:off x="668331" y="4770531"/>
            <a:ext cx="289440" cy="1114920"/>
            <a:chOff x="668331" y="4770531"/>
            <a:chExt cx="289440" cy="1114920"/>
          </a:xfrm>
        </p:grpSpPr>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CFFB14D0-8DFD-B26F-9978-AABCAA0C87B4}"/>
                    </a:ext>
                  </a:extLst>
                </p14:cNvPr>
                <p14:cNvContentPartPr/>
                <p14:nvPr/>
              </p14:nvContentPartPr>
              <p14:xfrm>
                <a:off x="706131" y="4770531"/>
                <a:ext cx="226440" cy="356760"/>
              </p14:xfrm>
            </p:contentPart>
          </mc:Choice>
          <mc:Fallback>
            <p:pic>
              <p:nvPicPr>
                <p:cNvPr id="6" name="Ink 5">
                  <a:extLst>
                    <a:ext uri="{FF2B5EF4-FFF2-40B4-BE49-F238E27FC236}">
                      <a16:creationId xmlns:a16="http://schemas.microsoft.com/office/drawing/2014/main" id="{CFFB14D0-8DFD-B26F-9978-AABCAA0C87B4}"/>
                    </a:ext>
                  </a:extLst>
                </p:cNvPr>
                <p:cNvPicPr/>
                <p:nvPr/>
              </p:nvPicPr>
              <p:blipFill>
                <a:blip r:embed="rId7"/>
                <a:stretch>
                  <a:fillRect/>
                </a:stretch>
              </p:blipFill>
              <p:spPr>
                <a:xfrm>
                  <a:off x="688131" y="4752891"/>
                  <a:ext cx="26208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43F1FC86-75B2-0B09-D99E-81FCA9644CEA}"/>
                    </a:ext>
                  </a:extLst>
                </p14:cNvPr>
                <p14:cNvContentPartPr/>
                <p14:nvPr/>
              </p14:nvContentPartPr>
              <p14:xfrm>
                <a:off x="668331" y="5306211"/>
                <a:ext cx="222480" cy="248760"/>
              </p14:xfrm>
            </p:contentPart>
          </mc:Choice>
          <mc:Fallback>
            <p:pic>
              <p:nvPicPr>
                <p:cNvPr id="7" name="Ink 6">
                  <a:extLst>
                    <a:ext uri="{FF2B5EF4-FFF2-40B4-BE49-F238E27FC236}">
                      <a16:creationId xmlns:a16="http://schemas.microsoft.com/office/drawing/2014/main" id="{43F1FC86-75B2-0B09-D99E-81FCA9644CEA}"/>
                    </a:ext>
                  </a:extLst>
                </p:cNvPr>
                <p:cNvPicPr/>
                <p:nvPr/>
              </p:nvPicPr>
              <p:blipFill>
                <a:blip r:embed="rId9"/>
                <a:stretch>
                  <a:fillRect/>
                </a:stretch>
              </p:blipFill>
              <p:spPr>
                <a:xfrm>
                  <a:off x="650331" y="5288211"/>
                  <a:ext cx="25812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B951B8D7-DDD2-62C0-1D07-37B8A43E8BB7}"/>
                    </a:ext>
                  </a:extLst>
                </p14:cNvPr>
                <p14:cNvContentPartPr/>
                <p14:nvPr/>
              </p14:nvContentPartPr>
              <p14:xfrm>
                <a:off x="911331" y="5348691"/>
                <a:ext cx="46440" cy="536760"/>
              </p14:xfrm>
            </p:contentPart>
          </mc:Choice>
          <mc:Fallback>
            <p:pic>
              <p:nvPicPr>
                <p:cNvPr id="8" name="Ink 7">
                  <a:extLst>
                    <a:ext uri="{FF2B5EF4-FFF2-40B4-BE49-F238E27FC236}">
                      <a16:creationId xmlns:a16="http://schemas.microsoft.com/office/drawing/2014/main" id="{B951B8D7-DDD2-62C0-1D07-37B8A43E8BB7}"/>
                    </a:ext>
                  </a:extLst>
                </p:cNvPr>
                <p:cNvPicPr/>
                <p:nvPr/>
              </p:nvPicPr>
              <p:blipFill>
                <a:blip r:embed="rId11"/>
                <a:stretch>
                  <a:fillRect/>
                </a:stretch>
              </p:blipFill>
              <p:spPr>
                <a:xfrm>
                  <a:off x="893331" y="5330691"/>
                  <a:ext cx="82080" cy="572400"/>
                </a:xfrm>
                <a:prstGeom prst="rect">
                  <a:avLst/>
                </a:prstGeom>
              </p:spPr>
            </p:pic>
          </mc:Fallback>
        </mc:AlternateContent>
      </p:grpSp>
    </p:spTree>
    <p:extLst>
      <p:ext uri="{BB962C8B-B14F-4D97-AF65-F5344CB8AC3E}">
        <p14:creationId xmlns:p14="http://schemas.microsoft.com/office/powerpoint/2010/main" val="10456896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1710267"/>
            <a:ext cx="11757376" cy="5108222"/>
          </a:xfrm>
        </p:spPr>
        <p:txBody>
          <a:bodyPr>
            <a:normAutofit/>
          </a:bodyPr>
          <a:lstStyle/>
          <a:p>
            <a:r>
              <a:rPr lang="en-US" dirty="0"/>
              <a:t>Strategy for applied researchers using </a:t>
            </a:r>
            <a:r>
              <a:rPr lang="en-US" dirty="0" err="1"/>
              <a:t>dagitty</a:t>
            </a:r>
            <a:endParaRPr lang="en-US" dirty="0"/>
          </a:p>
          <a:p>
            <a:endParaRPr lang="en-US" dirty="0"/>
          </a:p>
          <a:p>
            <a:pPr lvl="1"/>
            <a:r>
              <a:rPr lang="en-US" dirty="0"/>
              <a:t>Find admissible set </a:t>
            </a:r>
            <a:r>
              <a:rPr lang="en-US" b="1" dirty="0"/>
              <a:t>C1</a:t>
            </a:r>
            <a:r>
              <a:rPr lang="en-US" dirty="0"/>
              <a:t> for effect of M on Y</a:t>
            </a:r>
          </a:p>
          <a:p>
            <a:pPr lvl="1"/>
            <a:r>
              <a:rPr lang="en-US" dirty="0"/>
              <a:t>Check that union of X and </a:t>
            </a:r>
            <a:r>
              <a:rPr lang="en-US" b="1" dirty="0"/>
              <a:t>C1 </a:t>
            </a:r>
            <a:r>
              <a:rPr lang="en-US" dirty="0"/>
              <a:t>is still admissible set of effect of M on Y</a:t>
            </a:r>
          </a:p>
          <a:p>
            <a:pPr lvl="1"/>
            <a:r>
              <a:rPr lang="en-US" dirty="0"/>
              <a:t>Check whether </a:t>
            </a:r>
            <a:r>
              <a:rPr lang="en-US" b="1" dirty="0"/>
              <a:t>C1 </a:t>
            </a:r>
            <a:r>
              <a:rPr lang="en-US" dirty="0"/>
              <a:t>contains descendants of X</a:t>
            </a:r>
          </a:p>
          <a:p>
            <a:pPr lvl="1"/>
            <a:r>
              <a:rPr lang="en-US" dirty="0"/>
              <a:t>Find admissible set </a:t>
            </a:r>
            <a:r>
              <a:rPr lang="en-US" b="1" dirty="0"/>
              <a:t>C2</a:t>
            </a:r>
            <a:r>
              <a:rPr lang="en-US" dirty="0"/>
              <a:t> for effect of X on M</a:t>
            </a:r>
          </a:p>
          <a:p>
            <a:pPr lvl="1"/>
            <a:r>
              <a:rPr lang="en-US" dirty="0"/>
              <a:t>Check whether union of </a:t>
            </a:r>
            <a:r>
              <a:rPr lang="en-US" b="1" dirty="0"/>
              <a:t>C1 </a:t>
            </a:r>
            <a:r>
              <a:rPr lang="en-US" dirty="0"/>
              <a:t>and </a:t>
            </a:r>
            <a:r>
              <a:rPr lang="en-US" b="1" dirty="0"/>
              <a:t>C2</a:t>
            </a:r>
            <a:r>
              <a:rPr lang="en-US" dirty="0"/>
              <a:t> is admissible set for effect of X on M</a:t>
            </a:r>
          </a:p>
          <a:p>
            <a:pPr lvl="1"/>
            <a:r>
              <a:rPr lang="en-US" dirty="0"/>
              <a:t>Find admissible set </a:t>
            </a:r>
            <a:r>
              <a:rPr lang="en-US" b="1" dirty="0"/>
              <a:t>C3 </a:t>
            </a:r>
            <a:r>
              <a:rPr lang="en-US" dirty="0"/>
              <a:t>for effect of {X, M} on Y</a:t>
            </a:r>
          </a:p>
          <a:p>
            <a:pPr lvl="1"/>
            <a:r>
              <a:rPr lang="en-US" dirty="0"/>
              <a:t>Check whether union of </a:t>
            </a:r>
            <a:r>
              <a:rPr lang="en-US" b="1" dirty="0"/>
              <a:t>C1 </a:t>
            </a:r>
            <a:r>
              <a:rPr lang="en-US" dirty="0"/>
              <a:t>and </a:t>
            </a:r>
            <a:r>
              <a:rPr lang="en-US" b="1" dirty="0"/>
              <a:t>C3</a:t>
            </a:r>
            <a:r>
              <a:rPr lang="en-US" dirty="0"/>
              <a:t> is admissible set for effect of {X, M} on Y</a:t>
            </a:r>
          </a:p>
          <a:p>
            <a:endParaRPr lang="en-US" dirty="0"/>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1FD9FA5-2425-BFD0-08ED-86D2974D55E1}"/>
                  </a:ext>
                </a:extLst>
              </p14:cNvPr>
              <p14:cNvContentPartPr/>
              <p14:nvPr/>
            </p14:nvContentPartPr>
            <p14:xfrm>
              <a:off x="364851" y="2728611"/>
              <a:ext cx="351360" cy="456480"/>
            </p14:xfrm>
          </p:contentPart>
        </mc:Choice>
        <mc:Fallback>
          <p:pic>
            <p:nvPicPr>
              <p:cNvPr id="4" name="Ink 3">
                <a:extLst>
                  <a:ext uri="{FF2B5EF4-FFF2-40B4-BE49-F238E27FC236}">
                    <a16:creationId xmlns:a16="http://schemas.microsoft.com/office/drawing/2014/main" id="{41FD9FA5-2425-BFD0-08ED-86D2974D55E1}"/>
                  </a:ext>
                </a:extLst>
              </p:cNvPr>
              <p:cNvPicPr/>
              <p:nvPr/>
            </p:nvPicPr>
            <p:blipFill>
              <a:blip r:embed="rId3"/>
              <a:stretch>
                <a:fillRect/>
              </a:stretch>
            </p:blipFill>
            <p:spPr>
              <a:xfrm>
                <a:off x="347211" y="2710611"/>
                <a:ext cx="387000" cy="492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F6DD7E61-B835-C037-96A8-87DABF8BAE9E}"/>
                  </a:ext>
                </a:extLst>
              </p14:cNvPr>
              <p14:cNvContentPartPr/>
              <p14:nvPr/>
            </p14:nvContentPartPr>
            <p14:xfrm>
              <a:off x="353691" y="3425571"/>
              <a:ext cx="324360" cy="352800"/>
            </p14:xfrm>
          </p:contentPart>
        </mc:Choice>
        <mc:Fallback>
          <p:pic>
            <p:nvPicPr>
              <p:cNvPr id="5" name="Ink 4">
                <a:extLst>
                  <a:ext uri="{FF2B5EF4-FFF2-40B4-BE49-F238E27FC236}">
                    <a16:creationId xmlns:a16="http://schemas.microsoft.com/office/drawing/2014/main" id="{F6DD7E61-B835-C037-96A8-87DABF8BAE9E}"/>
                  </a:ext>
                </a:extLst>
              </p:cNvPr>
              <p:cNvPicPr/>
              <p:nvPr/>
            </p:nvPicPr>
            <p:blipFill>
              <a:blip r:embed="rId5"/>
              <a:stretch>
                <a:fillRect/>
              </a:stretch>
            </p:blipFill>
            <p:spPr>
              <a:xfrm>
                <a:off x="336051" y="3407931"/>
                <a:ext cx="36000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445655B7-F8ED-3705-5704-73FE7DDB8759}"/>
                  </a:ext>
                </a:extLst>
              </p14:cNvPr>
              <p14:cNvContentPartPr/>
              <p14:nvPr/>
            </p14:nvContentPartPr>
            <p14:xfrm>
              <a:off x="403011" y="3949731"/>
              <a:ext cx="17640" cy="319680"/>
            </p14:xfrm>
          </p:contentPart>
        </mc:Choice>
        <mc:Fallback>
          <p:pic>
            <p:nvPicPr>
              <p:cNvPr id="6" name="Ink 5">
                <a:extLst>
                  <a:ext uri="{FF2B5EF4-FFF2-40B4-BE49-F238E27FC236}">
                    <a16:creationId xmlns:a16="http://schemas.microsoft.com/office/drawing/2014/main" id="{445655B7-F8ED-3705-5704-73FE7DDB8759}"/>
                  </a:ext>
                </a:extLst>
              </p:cNvPr>
              <p:cNvPicPr/>
              <p:nvPr/>
            </p:nvPicPr>
            <p:blipFill>
              <a:blip r:embed="rId7"/>
              <a:stretch>
                <a:fillRect/>
              </a:stretch>
            </p:blipFill>
            <p:spPr>
              <a:xfrm>
                <a:off x="385371" y="3932091"/>
                <a:ext cx="53280" cy="355320"/>
              </a:xfrm>
              <a:prstGeom prst="rect">
                <a:avLst/>
              </a:prstGeom>
            </p:spPr>
          </p:pic>
        </mc:Fallback>
      </mc:AlternateContent>
      <p:grpSp>
        <p:nvGrpSpPr>
          <p:cNvPr id="9" name="Group 8">
            <a:extLst>
              <a:ext uri="{FF2B5EF4-FFF2-40B4-BE49-F238E27FC236}">
                <a16:creationId xmlns:a16="http://schemas.microsoft.com/office/drawing/2014/main" id="{FE3AE986-8D4E-14DB-DCFD-3BF89126F94B}"/>
              </a:ext>
            </a:extLst>
          </p:cNvPr>
          <p:cNvGrpSpPr/>
          <p:nvPr/>
        </p:nvGrpSpPr>
        <p:grpSpPr>
          <a:xfrm>
            <a:off x="130131" y="4453731"/>
            <a:ext cx="427320" cy="995760"/>
            <a:chOff x="130131" y="4453731"/>
            <a:chExt cx="427320" cy="995760"/>
          </a:xfrm>
        </p:grpSpPr>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4955AD48-DA0C-CC89-C4A6-4FCFC55E1103}"/>
                    </a:ext>
                  </a:extLst>
                </p14:cNvPr>
                <p14:cNvContentPartPr/>
                <p14:nvPr/>
              </p14:nvContentPartPr>
              <p14:xfrm>
                <a:off x="130131" y="4453731"/>
                <a:ext cx="398160" cy="515880"/>
              </p14:xfrm>
            </p:contentPart>
          </mc:Choice>
          <mc:Fallback>
            <p:pic>
              <p:nvPicPr>
                <p:cNvPr id="7" name="Ink 6">
                  <a:extLst>
                    <a:ext uri="{FF2B5EF4-FFF2-40B4-BE49-F238E27FC236}">
                      <a16:creationId xmlns:a16="http://schemas.microsoft.com/office/drawing/2014/main" id="{4955AD48-DA0C-CC89-C4A6-4FCFC55E1103}"/>
                    </a:ext>
                  </a:extLst>
                </p:cNvPr>
                <p:cNvPicPr/>
                <p:nvPr/>
              </p:nvPicPr>
              <p:blipFill>
                <a:blip r:embed="rId9"/>
                <a:stretch>
                  <a:fillRect/>
                </a:stretch>
              </p:blipFill>
              <p:spPr>
                <a:xfrm>
                  <a:off x="112131" y="4435731"/>
                  <a:ext cx="433800" cy="551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CA766D55-A5C8-08AA-5C18-69484E68970F}"/>
                    </a:ext>
                  </a:extLst>
                </p14:cNvPr>
                <p14:cNvContentPartPr/>
                <p14:nvPr/>
              </p14:nvContentPartPr>
              <p14:xfrm>
                <a:off x="224811" y="5038011"/>
                <a:ext cx="332640" cy="411480"/>
              </p14:xfrm>
            </p:contentPart>
          </mc:Choice>
          <mc:Fallback>
            <p:pic>
              <p:nvPicPr>
                <p:cNvPr id="8" name="Ink 7">
                  <a:extLst>
                    <a:ext uri="{FF2B5EF4-FFF2-40B4-BE49-F238E27FC236}">
                      <a16:creationId xmlns:a16="http://schemas.microsoft.com/office/drawing/2014/main" id="{CA766D55-A5C8-08AA-5C18-69484E68970F}"/>
                    </a:ext>
                  </a:extLst>
                </p:cNvPr>
                <p:cNvPicPr/>
                <p:nvPr/>
              </p:nvPicPr>
              <p:blipFill>
                <a:blip r:embed="rId11"/>
                <a:stretch>
                  <a:fillRect/>
                </a:stretch>
              </p:blipFill>
              <p:spPr>
                <a:xfrm>
                  <a:off x="206811" y="5020371"/>
                  <a:ext cx="368280" cy="447120"/>
                </a:xfrm>
                <a:prstGeom prst="rect">
                  <a:avLst/>
                </a:prstGeom>
              </p:spPr>
            </p:pic>
          </mc:Fallback>
        </mc:AlternateContent>
      </p:grpSp>
      <p:grpSp>
        <p:nvGrpSpPr>
          <p:cNvPr id="15" name="Group 14">
            <a:extLst>
              <a:ext uri="{FF2B5EF4-FFF2-40B4-BE49-F238E27FC236}">
                <a16:creationId xmlns:a16="http://schemas.microsoft.com/office/drawing/2014/main" id="{8DC90687-7544-97D9-CE53-24B735F93C4B}"/>
              </a:ext>
            </a:extLst>
          </p:cNvPr>
          <p:cNvGrpSpPr/>
          <p:nvPr/>
        </p:nvGrpSpPr>
        <p:grpSpPr>
          <a:xfrm>
            <a:off x="330651" y="5561091"/>
            <a:ext cx="264960" cy="1017720"/>
            <a:chOff x="330651" y="5561091"/>
            <a:chExt cx="264960" cy="1017720"/>
          </a:xfrm>
        </p:grpSpPr>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624E347F-37AD-650F-4973-DCC46A89EF0C}"/>
                    </a:ext>
                  </a:extLst>
                </p14:cNvPr>
                <p14:cNvContentPartPr/>
                <p14:nvPr/>
              </p14:nvContentPartPr>
              <p14:xfrm>
                <a:off x="330651" y="5582691"/>
                <a:ext cx="194400" cy="219600"/>
              </p14:xfrm>
            </p:contentPart>
          </mc:Choice>
          <mc:Fallback>
            <p:pic>
              <p:nvPicPr>
                <p:cNvPr id="10" name="Ink 9">
                  <a:extLst>
                    <a:ext uri="{FF2B5EF4-FFF2-40B4-BE49-F238E27FC236}">
                      <a16:creationId xmlns:a16="http://schemas.microsoft.com/office/drawing/2014/main" id="{624E347F-37AD-650F-4973-DCC46A89EF0C}"/>
                    </a:ext>
                  </a:extLst>
                </p:cNvPr>
                <p:cNvPicPr/>
                <p:nvPr/>
              </p:nvPicPr>
              <p:blipFill>
                <a:blip r:embed="rId13"/>
                <a:stretch>
                  <a:fillRect/>
                </a:stretch>
              </p:blipFill>
              <p:spPr>
                <a:xfrm>
                  <a:off x="313011" y="5565051"/>
                  <a:ext cx="23004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85777E6E-E77E-4CE5-0C13-ABD3690AEC66}"/>
                    </a:ext>
                  </a:extLst>
                </p14:cNvPr>
                <p14:cNvContentPartPr/>
                <p14:nvPr/>
              </p14:nvContentPartPr>
              <p14:xfrm>
                <a:off x="536931" y="5561091"/>
                <a:ext cx="9000" cy="347760"/>
              </p14:xfrm>
            </p:contentPart>
          </mc:Choice>
          <mc:Fallback>
            <p:pic>
              <p:nvPicPr>
                <p:cNvPr id="11" name="Ink 10">
                  <a:extLst>
                    <a:ext uri="{FF2B5EF4-FFF2-40B4-BE49-F238E27FC236}">
                      <a16:creationId xmlns:a16="http://schemas.microsoft.com/office/drawing/2014/main" id="{85777E6E-E77E-4CE5-0C13-ABD3690AEC66}"/>
                    </a:ext>
                  </a:extLst>
                </p:cNvPr>
                <p:cNvPicPr/>
                <p:nvPr/>
              </p:nvPicPr>
              <p:blipFill>
                <a:blip r:embed="rId15"/>
                <a:stretch>
                  <a:fillRect/>
                </a:stretch>
              </p:blipFill>
              <p:spPr>
                <a:xfrm>
                  <a:off x="519291" y="5543091"/>
                  <a:ext cx="4464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87B4611B-D91C-BE6D-8569-A76A4FDE845B}"/>
                    </a:ext>
                  </a:extLst>
                </p14:cNvPr>
                <p14:cNvContentPartPr/>
                <p14:nvPr/>
              </p14:nvContentPartPr>
              <p14:xfrm>
                <a:off x="338571" y="6041691"/>
                <a:ext cx="182520" cy="219960"/>
              </p14:xfrm>
            </p:contentPart>
          </mc:Choice>
          <mc:Fallback>
            <p:pic>
              <p:nvPicPr>
                <p:cNvPr id="13" name="Ink 12">
                  <a:extLst>
                    <a:ext uri="{FF2B5EF4-FFF2-40B4-BE49-F238E27FC236}">
                      <a16:creationId xmlns:a16="http://schemas.microsoft.com/office/drawing/2014/main" id="{87B4611B-D91C-BE6D-8569-A76A4FDE845B}"/>
                    </a:ext>
                  </a:extLst>
                </p:cNvPr>
                <p:cNvPicPr/>
                <p:nvPr/>
              </p:nvPicPr>
              <p:blipFill>
                <a:blip r:embed="rId17"/>
                <a:stretch>
                  <a:fillRect/>
                </a:stretch>
              </p:blipFill>
              <p:spPr>
                <a:xfrm>
                  <a:off x="320571" y="6023691"/>
                  <a:ext cx="21816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ECC4A48A-38EE-D64B-9B5F-49EA95FCB436}"/>
                    </a:ext>
                  </a:extLst>
                </p14:cNvPr>
                <p14:cNvContentPartPr/>
                <p14:nvPr/>
              </p14:nvContentPartPr>
              <p14:xfrm>
                <a:off x="547731" y="6148251"/>
                <a:ext cx="47880" cy="430560"/>
              </p14:xfrm>
            </p:contentPart>
          </mc:Choice>
          <mc:Fallback>
            <p:pic>
              <p:nvPicPr>
                <p:cNvPr id="14" name="Ink 13">
                  <a:extLst>
                    <a:ext uri="{FF2B5EF4-FFF2-40B4-BE49-F238E27FC236}">
                      <a16:creationId xmlns:a16="http://schemas.microsoft.com/office/drawing/2014/main" id="{ECC4A48A-38EE-D64B-9B5F-49EA95FCB436}"/>
                    </a:ext>
                  </a:extLst>
                </p:cNvPr>
                <p:cNvPicPr/>
                <p:nvPr/>
              </p:nvPicPr>
              <p:blipFill>
                <a:blip r:embed="rId19"/>
                <a:stretch>
                  <a:fillRect/>
                </a:stretch>
              </p:blipFill>
              <p:spPr>
                <a:xfrm>
                  <a:off x="530091" y="6130611"/>
                  <a:ext cx="83520" cy="466200"/>
                </a:xfrm>
                <a:prstGeom prst="rect">
                  <a:avLst/>
                </a:prstGeom>
              </p:spPr>
            </p:pic>
          </mc:Fallback>
        </mc:AlternateContent>
      </p:grpSp>
    </p:spTree>
    <p:extLst>
      <p:ext uri="{BB962C8B-B14F-4D97-AF65-F5344CB8AC3E}">
        <p14:creationId xmlns:p14="http://schemas.microsoft.com/office/powerpoint/2010/main" val="254290759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2076449"/>
            <a:ext cx="11757376" cy="4510617"/>
          </a:xfrm>
        </p:spPr>
        <p:txBody>
          <a:bodyPr>
            <a:normAutofit/>
          </a:bodyPr>
          <a:lstStyle/>
          <a:p>
            <a:r>
              <a:rPr lang="en-US" dirty="0"/>
              <a:t>Use regression (or R packages) and use set </a:t>
            </a:r>
            <a:r>
              <a:rPr lang="en-US" b="1" dirty="0"/>
              <a:t>C1 </a:t>
            </a:r>
            <a:r>
              <a:rPr lang="en-US" dirty="0"/>
              <a:t>as confounders for the mediation model and the set </a:t>
            </a:r>
            <a:r>
              <a:rPr lang="en-US" b="1" dirty="0"/>
              <a:t>C1, C2, C3 </a:t>
            </a:r>
            <a:r>
              <a:rPr lang="en-US" dirty="0"/>
              <a:t>as confounders for the outcome model</a:t>
            </a:r>
          </a:p>
          <a:p>
            <a:endParaRPr lang="en-US" dirty="0"/>
          </a:p>
          <a:p>
            <a:r>
              <a:rPr lang="en-US" dirty="0"/>
              <a:t>For the total effect of X on Y simply use the “regular” back-door criterion and the admissible set</a:t>
            </a:r>
          </a:p>
          <a:p>
            <a:pPr lvl="1"/>
            <a:endParaRPr lang="en-US" dirty="0"/>
          </a:p>
          <a:p>
            <a:endParaRPr lang="en-US" dirty="0"/>
          </a:p>
          <a:p>
            <a:endParaRPr lang="en-US" dirty="0"/>
          </a:p>
        </p:txBody>
      </p:sp>
    </p:spTree>
    <p:extLst>
      <p:ext uri="{BB962C8B-B14F-4D97-AF65-F5344CB8AC3E}">
        <p14:creationId xmlns:p14="http://schemas.microsoft.com/office/powerpoint/2010/main" val="292306630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3CFC-0225-80EB-9074-7E4E31107DA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1D806F8-B635-799D-446D-8B418005C73E}"/>
              </a:ext>
            </a:extLst>
          </p:cNvPr>
          <p:cNvSpPr>
            <a:spLocks noGrp="1"/>
          </p:cNvSpPr>
          <p:nvPr>
            <p:ph idx="1"/>
          </p:nvPr>
        </p:nvSpPr>
        <p:spPr/>
        <p:txBody>
          <a:bodyPr/>
          <a:lstStyle/>
          <a:p>
            <a:r>
              <a:rPr lang="en-US" dirty="0"/>
              <a:t>Pearl (2020) lists additional, slightly weaker assumption sets, that may however be difficult to obtain in applied settings</a:t>
            </a:r>
          </a:p>
          <a:p>
            <a:endParaRPr lang="en-US" dirty="0"/>
          </a:p>
          <a:p>
            <a:r>
              <a:rPr lang="en-US" dirty="0"/>
              <a:t>They require specific knowledge about particular paths being absent</a:t>
            </a:r>
          </a:p>
        </p:txBody>
      </p:sp>
    </p:spTree>
    <p:extLst>
      <p:ext uri="{BB962C8B-B14F-4D97-AF65-F5344CB8AC3E}">
        <p14:creationId xmlns:p14="http://schemas.microsoft.com/office/powerpoint/2010/main" val="355142914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grpSp>
        <p:nvGrpSpPr>
          <p:cNvPr id="6" name="Group 5">
            <a:extLst>
              <a:ext uri="{FF2B5EF4-FFF2-40B4-BE49-F238E27FC236}">
                <a16:creationId xmlns:a16="http://schemas.microsoft.com/office/drawing/2014/main" id="{BD036B68-FD27-79EF-201F-B8497950DB17}"/>
              </a:ext>
            </a:extLst>
          </p:cNvPr>
          <p:cNvGrpSpPr/>
          <p:nvPr/>
        </p:nvGrpSpPr>
        <p:grpSpPr>
          <a:xfrm>
            <a:off x="3285065" y="1754550"/>
            <a:ext cx="5198535" cy="3665932"/>
            <a:chOff x="3285065" y="1754550"/>
            <a:chExt cx="5198535" cy="3665932"/>
          </a:xfrm>
        </p:grpSpPr>
        <p:pic>
          <p:nvPicPr>
            <p:cNvPr id="5" name="Picture 4">
              <a:extLst>
                <a:ext uri="{FF2B5EF4-FFF2-40B4-BE49-F238E27FC236}">
                  <a16:creationId xmlns:a16="http://schemas.microsoft.com/office/drawing/2014/main" id="{5932449A-62FD-5411-C1FF-CAAC1F097E9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85065" y="1754550"/>
              <a:ext cx="5198535" cy="3665932"/>
            </a:xfrm>
            <a:prstGeom prst="rect">
              <a:avLst/>
            </a:prstGeom>
          </p:spPr>
        </p:pic>
        <p:sp>
          <p:nvSpPr>
            <p:cNvPr id="4" name="TextBox 3">
              <a:extLst>
                <a:ext uri="{FF2B5EF4-FFF2-40B4-BE49-F238E27FC236}">
                  <a16:creationId xmlns:a16="http://schemas.microsoft.com/office/drawing/2014/main" id="{6D24DBA2-9161-B84A-B43F-352FC589AD75}"/>
                </a:ext>
              </a:extLst>
            </p:cNvPr>
            <p:cNvSpPr txBox="1"/>
            <p:nvPr/>
          </p:nvSpPr>
          <p:spPr>
            <a:xfrm flipH="1">
              <a:off x="4146698" y="3429000"/>
              <a:ext cx="334926" cy="461665"/>
            </a:xfrm>
            <a:prstGeom prst="rect">
              <a:avLst/>
            </a:prstGeom>
            <a:solidFill>
              <a:schemeClr val="tx1"/>
            </a:solidFill>
          </p:spPr>
          <p:txBody>
            <a:bodyPr wrap="square" rtlCol="0">
              <a:spAutoFit/>
            </a:bodyPr>
            <a:lstStyle/>
            <a:p>
              <a:r>
                <a:rPr lang="en-US" sz="2400"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276217990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normAutofit/>
          </a:bodyPr>
          <a:lstStyle/>
          <a:p>
            <a:pPr lvl="1"/>
            <a:r>
              <a:rPr lang="en-US" dirty="0"/>
              <a:t>Find admissible set C1 for effect of M on Y</a:t>
            </a:r>
          </a:p>
          <a:p>
            <a:pPr lvl="2"/>
            <a:r>
              <a:rPr lang="en-US" dirty="0"/>
              <a:t>C1 = {W2} or {W2,W3}</a:t>
            </a:r>
          </a:p>
          <a:p>
            <a:pPr lvl="1"/>
            <a:endParaRPr lang="en-US" dirty="0"/>
          </a:p>
          <a:p>
            <a:pPr lvl="1"/>
            <a:r>
              <a:rPr lang="en-US" dirty="0"/>
              <a:t>Check whether C1 does not include descendant of X</a:t>
            </a:r>
          </a:p>
          <a:p>
            <a:pPr lvl="2"/>
            <a:r>
              <a:rPr lang="en-US" dirty="0"/>
              <a:t>True</a:t>
            </a:r>
          </a:p>
        </p:txBody>
      </p:sp>
      <p:grpSp>
        <p:nvGrpSpPr>
          <p:cNvPr id="4" name="Group 3">
            <a:extLst>
              <a:ext uri="{FF2B5EF4-FFF2-40B4-BE49-F238E27FC236}">
                <a16:creationId xmlns:a16="http://schemas.microsoft.com/office/drawing/2014/main" id="{BF2A67C8-ABA6-904A-0B47-77D77212467E}"/>
              </a:ext>
            </a:extLst>
          </p:cNvPr>
          <p:cNvGrpSpPr/>
          <p:nvPr/>
        </p:nvGrpSpPr>
        <p:grpSpPr>
          <a:xfrm>
            <a:off x="9122735" y="117136"/>
            <a:ext cx="2917456" cy="2344301"/>
            <a:chOff x="4431290" y="-2609985"/>
            <a:chExt cx="5198535" cy="3665932"/>
          </a:xfrm>
        </p:grpSpPr>
        <p:pic>
          <p:nvPicPr>
            <p:cNvPr id="6" name="Picture 5">
              <a:extLst>
                <a:ext uri="{FF2B5EF4-FFF2-40B4-BE49-F238E27FC236}">
                  <a16:creationId xmlns:a16="http://schemas.microsoft.com/office/drawing/2014/main" id="{A768AA4B-7893-02B4-EFA3-2532FC7191C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31290" y="-2609985"/>
              <a:ext cx="5198535" cy="3665932"/>
            </a:xfrm>
            <a:prstGeom prst="rect">
              <a:avLst/>
            </a:prstGeom>
          </p:spPr>
        </p:pic>
        <p:sp>
          <p:nvSpPr>
            <p:cNvPr id="7" name="TextBox 6">
              <a:extLst>
                <a:ext uri="{FF2B5EF4-FFF2-40B4-BE49-F238E27FC236}">
                  <a16:creationId xmlns:a16="http://schemas.microsoft.com/office/drawing/2014/main" id="{26DA21E9-972F-6AA3-AB0F-0E88F0FAF0A8}"/>
                </a:ext>
              </a:extLst>
            </p:cNvPr>
            <p:cNvSpPr txBox="1"/>
            <p:nvPr/>
          </p:nvSpPr>
          <p:spPr>
            <a:xfrm flipH="1">
              <a:off x="5292923" y="-935535"/>
              <a:ext cx="334926" cy="577548"/>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182866680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0"/>
            <a:ext cx="10353762" cy="4708171"/>
          </a:xfrm>
        </p:spPr>
        <p:txBody>
          <a:bodyPr>
            <a:normAutofit/>
          </a:bodyPr>
          <a:lstStyle/>
          <a:p>
            <a:pPr lvl="1"/>
            <a:r>
              <a:rPr lang="en-US" dirty="0"/>
              <a:t>Find admissible set C2 for effect of X on M</a:t>
            </a:r>
          </a:p>
          <a:p>
            <a:pPr lvl="2"/>
            <a:r>
              <a:rPr lang="en-US" dirty="0"/>
              <a:t>C2 = {W2,W3}</a:t>
            </a:r>
          </a:p>
          <a:p>
            <a:pPr marL="810000" lvl="2" indent="0">
              <a:buNone/>
            </a:pPr>
            <a:endParaRPr lang="en-US" dirty="0"/>
          </a:p>
          <a:p>
            <a:pPr lvl="1"/>
            <a:r>
              <a:rPr lang="en-US" dirty="0"/>
              <a:t>Union of C1 and C2 is {W2,W3} – still an admissible set for all effects</a:t>
            </a:r>
          </a:p>
        </p:txBody>
      </p:sp>
      <p:pic>
        <p:nvPicPr>
          <p:cNvPr id="6" name="Picture 5">
            <a:extLst>
              <a:ext uri="{FF2B5EF4-FFF2-40B4-BE49-F238E27FC236}">
                <a16:creationId xmlns:a16="http://schemas.microsoft.com/office/drawing/2014/main" id="{AA03CE9A-B677-D162-AF20-C5FAF546167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7" name="TextBox 6">
            <a:extLst>
              <a:ext uri="{FF2B5EF4-FFF2-40B4-BE49-F238E27FC236}">
                <a16:creationId xmlns:a16="http://schemas.microsoft.com/office/drawing/2014/main" id="{841A3697-2D36-E795-05B3-2DBA4D9C11B2}"/>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58002020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49"/>
            <a:ext cx="10353762" cy="4640439"/>
          </a:xfrm>
        </p:spPr>
        <p:txBody>
          <a:bodyPr>
            <a:normAutofit/>
          </a:bodyPr>
          <a:lstStyle/>
          <a:p>
            <a:pPr lvl="1"/>
            <a:r>
              <a:rPr lang="en-US" dirty="0"/>
              <a:t>Find admissible set for effect of {X,M} on Y</a:t>
            </a:r>
          </a:p>
          <a:p>
            <a:pPr lvl="2"/>
            <a:r>
              <a:rPr lang="en-US" dirty="0"/>
              <a:t>C3 = {W3}</a:t>
            </a:r>
          </a:p>
          <a:p>
            <a:pPr lvl="2"/>
            <a:endParaRPr lang="en-US" dirty="0"/>
          </a:p>
          <a:p>
            <a:pPr lvl="1"/>
            <a:r>
              <a:rPr lang="en-US" dirty="0"/>
              <a:t>Check whether union of C1, C3 is admissible set</a:t>
            </a:r>
          </a:p>
          <a:p>
            <a:pPr lvl="2"/>
            <a:r>
              <a:rPr lang="en-US" dirty="0"/>
              <a:t>{W2,W3}</a:t>
            </a:r>
          </a:p>
          <a:p>
            <a:pPr lvl="2"/>
            <a:r>
              <a:rPr lang="en-US" dirty="0"/>
              <a:t>True</a:t>
            </a:r>
          </a:p>
        </p:txBody>
      </p:sp>
      <p:pic>
        <p:nvPicPr>
          <p:cNvPr id="4" name="Picture 3">
            <a:extLst>
              <a:ext uri="{FF2B5EF4-FFF2-40B4-BE49-F238E27FC236}">
                <a16:creationId xmlns:a16="http://schemas.microsoft.com/office/drawing/2014/main" id="{65F2749C-4F8E-948D-D90E-EF991343482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48A3EEBD-BDA2-7875-EEF1-594CE6686DF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29915378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1"/>
            <a:ext cx="10353762" cy="4538838"/>
          </a:xfrm>
        </p:spPr>
        <p:txBody>
          <a:bodyPr>
            <a:normAutofit/>
          </a:bodyPr>
          <a:lstStyle/>
          <a:p>
            <a:pPr lvl="1"/>
            <a:r>
              <a:rPr lang="en-US" dirty="0"/>
              <a:t>Run X-M model with W2 and W3</a:t>
            </a:r>
          </a:p>
          <a:p>
            <a:pPr lvl="1"/>
            <a:endParaRPr lang="en-US" dirty="0"/>
          </a:p>
          <a:p>
            <a:pPr lvl="1"/>
            <a:r>
              <a:rPr lang="en-US" dirty="0"/>
              <a:t>Run X-M-Y model  with W2 and W3</a:t>
            </a:r>
          </a:p>
          <a:p>
            <a:pPr marL="450000" lvl="1" indent="0">
              <a:buNone/>
            </a:pPr>
            <a:endParaRPr lang="en-US" dirty="0"/>
          </a:p>
          <a:p>
            <a:pPr lvl="1"/>
            <a:r>
              <a:rPr lang="en-US" dirty="0"/>
              <a:t>Estimates of NDE, NIE will be unbiased if assumptions spelled out in the model are correct</a:t>
            </a:r>
          </a:p>
        </p:txBody>
      </p:sp>
      <p:pic>
        <p:nvPicPr>
          <p:cNvPr id="4" name="Picture 3">
            <a:extLst>
              <a:ext uri="{FF2B5EF4-FFF2-40B4-BE49-F238E27FC236}">
                <a16:creationId xmlns:a16="http://schemas.microsoft.com/office/drawing/2014/main" id="{6D9F8DDD-85F3-AE8D-C06A-CB469C1416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25B163D8-8FF9-BCCC-D9BB-4AF047FD5E8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86051710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C35F5-90AE-DCBC-792A-65642A355063}"/>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19B75C12-291A-9F06-3D34-15CA55BE290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063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43E0-D679-FFA6-0F59-CA688AF26B6D}"/>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D178063E-6DC8-D09F-65D7-5A0F03E6AE0E}"/>
              </a:ext>
            </a:extLst>
          </p:cNvPr>
          <p:cNvSpPr>
            <a:spLocks noGrp="1"/>
          </p:cNvSpPr>
          <p:nvPr>
            <p:ph idx="1"/>
          </p:nvPr>
        </p:nvSpPr>
        <p:spPr>
          <a:xfrm>
            <a:off x="913795" y="2076450"/>
            <a:ext cx="10353762" cy="4330101"/>
          </a:xfrm>
        </p:spPr>
        <p:txBody>
          <a:bodyPr>
            <a:normAutofit/>
          </a:bodyPr>
          <a:lstStyle/>
          <a:p>
            <a:r>
              <a:rPr lang="en-US" noProof="0" dirty="0"/>
              <a:t>Applied researchers sometimes claim that their mediation model was purely descriptive </a:t>
            </a:r>
          </a:p>
          <a:p>
            <a:endParaRPr lang="en-US" dirty="0"/>
          </a:p>
          <a:p>
            <a:r>
              <a:rPr lang="en-US" dirty="0"/>
              <a:t>A mediation model is always an expression (and a commitment) to a causal interpretation and reading of the model </a:t>
            </a:r>
          </a:p>
          <a:p>
            <a:endParaRPr lang="en-US" noProof="0" dirty="0"/>
          </a:p>
          <a:p>
            <a:pPr algn="ctr"/>
            <a:r>
              <a:rPr lang="en-US" b="1" dirty="0"/>
              <a:t>A mediation model is always a causal model!</a:t>
            </a:r>
            <a:endParaRPr lang="en-US" b="1" noProof="0" dirty="0"/>
          </a:p>
        </p:txBody>
      </p:sp>
    </p:spTree>
    <p:extLst>
      <p:ext uri="{BB962C8B-B14F-4D97-AF65-F5344CB8AC3E}">
        <p14:creationId xmlns:p14="http://schemas.microsoft.com/office/powerpoint/2010/main" val="85200179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3E889-6E48-7325-6873-ADF8E9E3AD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153C5-90B8-BCDA-039A-01BAB21BA44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F04835E-8B39-06E9-AF46-0C24922DDE04}"/>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example4.R</a:t>
            </a:r>
          </a:p>
        </p:txBody>
      </p:sp>
    </p:spTree>
    <p:extLst>
      <p:ext uri="{BB962C8B-B14F-4D97-AF65-F5344CB8AC3E}">
        <p14:creationId xmlns:p14="http://schemas.microsoft.com/office/powerpoint/2010/main" val="153713874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E89E-AABF-9080-7981-3275C565937B}"/>
              </a:ext>
            </a:extLst>
          </p:cNvPr>
          <p:cNvSpPr>
            <a:spLocks noGrp="1"/>
          </p:cNvSpPr>
          <p:nvPr>
            <p:ph type="title"/>
          </p:nvPr>
        </p:nvSpPr>
        <p:spPr/>
        <p:txBody>
          <a:bodyPr/>
          <a:lstStyle/>
          <a:p>
            <a:r>
              <a:rPr lang="en-US" dirty="0"/>
              <a:t>Assumptions</a:t>
            </a:r>
          </a:p>
        </p:txBody>
      </p:sp>
      <p:pic>
        <p:nvPicPr>
          <p:cNvPr id="7" name="Content Placeholder 6" descr="A picture containing shape&#10;&#10;Description automatically generated">
            <a:extLst>
              <a:ext uri="{FF2B5EF4-FFF2-40B4-BE49-F238E27FC236}">
                <a16:creationId xmlns:a16="http://schemas.microsoft.com/office/drawing/2014/main" id="{E2A77A55-7BC8-8DAE-FB88-0D8BEC7FB5B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27490" y="1419447"/>
            <a:ext cx="10441069" cy="5184460"/>
          </a:xfrm>
        </p:spPr>
      </p:pic>
    </p:spTree>
    <p:extLst>
      <p:ext uri="{BB962C8B-B14F-4D97-AF65-F5344CB8AC3E}">
        <p14:creationId xmlns:p14="http://schemas.microsoft.com/office/powerpoint/2010/main" val="354148468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D2E6C-D37F-D257-CF17-3D97D82D00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AF6DB4-58ED-5471-9EE3-6370698E36B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0B26B1F-6253-A63F-F29D-14846BA451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044"/>
            <a:ext cx="12192000" cy="6065911"/>
          </a:xfrm>
          <a:prstGeom prst="rect">
            <a:avLst/>
          </a:prstGeom>
        </p:spPr>
      </p:pic>
    </p:spTree>
    <p:extLst>
      <p:ext uri="{BB962C8B-B14F-4D97-AF65-F5344CB8AC3E}">
        <p14:creationId xmlns:p14="http://schemas.microsoft.com/office/powerpoint/2010/main" val="372371628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4FB9-5D54-83E9-AFD0-C99DE084F3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818DC1-CF66-4A95-54E2-9D61FD41F1A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49630A-B2D5-C61E-2FCD-6E0933A152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070034"/>
            <a:ext cx="12192000" cy="4717931"/>
          </a:xfrm>
          <a:prstGeom prst="rect">
            <a:avLst/>
          </a:prstGeom>
        </p:spPr>
      </p:pic>
    </p:spTree>
    <p:extLst>
      <p:ext uri="{BB962C8B-B14F-4D97-AF65-F5344CB8AC3E}">
        <p14:creationId xmlns:p14="http://schemas.microsoft.com/office/powerpoint/2010/main" val="20768566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F377-0EC5-E79A-1F14-40F0097902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9913A2-E504-AA6A-E9D7-C1EC37DF13D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3BE46A-4D5D-D90A-0046-FE0F9D918E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3039"/>
            <a:ext cx="12192000" cy="5391921"/>
          </a:xfrm>
          <a:prstGeom prst="rect">
            <a:avLst/>
          </a:prstGeom>
        </p:spPr>
      </p:pic>
    </p:spTree>
    <p:extLst>
      <p:ext uri="{BB962C8B-B14F-4D97-AF65-F5344CB8AC3E}">
        <p14:creationId xmlns:p14="http://schemas.microsoft.com/office/powerpoint/2010/main" val="212374648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A4FE9-9359-80CC-4B4A-86B12D17B0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4CE95A-EB84-6F39-E42A-AEDE6DC06B9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7FB290-6DC3-8DB5-2CFA-2D13B92DCA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07029"/>
            <a:ext cx="12192000" cy="4043941"/>
          </a:xfrm>
          <a:prstGeom prst="rect">
            <a:avLst/>
          </a:prstGeom>
        </p:spPr>
      </p:pic>
    </p:spTree>
    <p:extLst>
      <p:ext uri="{BB962C8B-B14F-4D97-AF65-F5344CB8AC3E}">
        <p14:creationId xmlns:p14="http://schemas.microsoft.com/office/powerpoint/2010/main" val="155902258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EBDAC-8CD6-8B7A-FCC4-2FEE56592B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E01087-8631-0C21-CF41-13F0D2EA4FB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3A163ED-2C14-CF3F-61F8-7E3C5751F6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1830" y="0"/>
            <a:ext cx="10068339" cy="6858000"/>
          </a:xfrm>
          <a:prstGeom prst="rect">
            <a:avLst/>
          </a:prstGeom>
        </p:spPr>
      </p:pic>
    </p:spTree>
    <p:extLst>
      <p:ext uri="{BB962C8B-B14F-4D97-AF65-F5344CB8AC3E}">
        <p14:creationId xmlns:p14="http://schemas.microsoft.com/office/powerpoint/2010/main" val="242154455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0C16-CD72-7153-E922-51C776454D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224AB4-5354-9907-8539-7C448B502FE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89C320-E55C-04CD-078F-262C1398A6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044"/>
            <a:ext cx="12192000" cy="6065911"/>
          </a:xfrm>
          <a:prstGeom prst="rect">
            <a:avLst/>
          </a:prstGeom>
        </p:spPr>
      </p:pic>
    </p:spTree>
    <p:extLst>
      <p:ext uri="{BB962C8B-B14F-4D97-AF65-F5344CB8AC3E}">
        <p14:creationId xmlns:p14="http://schemas.microsoft.com/office/powerpoint/2010/main" val="34192375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80CE-1D0E-83A6-E9C1-5327B0FAF7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52C555-458D-3BAA-D73D-57346ABB637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D6E5207-31C5-6276-58B1-96893758C5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1830" y="0"/>
            <a:ext cx="10068339" cy="6858000"/>
          </a:xfrm>
          <a:prstGeom prst="rect">
            <a:avLst/>
          </a:prstGeom>
        </p:spPr>
      </p:pic>
    </p:spTree>
    <p:extLst>
      <p:ext uri="{BB962C8B-B14F-4D97-AF65-F5344CB8AC3E}">
        <p14:creationId xmlns:p14="http://schemas.microsoft.com/office/powerpoint/2010/main" val="371339566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4999-601A-C45C-8217-5ADA5B5289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66414F-137A-1610-082D-4256BA4594E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B523732-C42D-08EE-6863-6E8C5E7C48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2692"/>
            <a:ext cx="12192000" cy="4272616"/>
          </a:xfrm>
          <a:prstGeom prst="rect">
            <a:avLst/>
          </a:prstGeom>
        </p:spPr>
      </p:pic>
    </p:spTree>
    <p:extLst>
      <p:ext uri="{BB962C8B-B14F-4D97-AF65-F5344CB8AC3E}">
        <p14:creationId xmlns:p14="http://schemas.microsoft.com/office/powerpoint/2010/main" val="402420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95B17-8CE5-C50A-9203-4B79A41FFC6E}"/>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D9303A8-DE38-769F-E4B9-7796EB968BC6}"/>
              </a:ext>
            </a:extLst>
          </p:cNvPr>
          <p:cNvSpPr>
            <a:spLocks noGrp="1"/>
          </p:cNvSpPr>
          <p:nvPr>
            <p:ph idx="1"/>
          </p:nvPr>
        </p:nvSpPr>
        <p:spPr>
          <a:xfrm>
            <a:off x="913794" y="2076450"/>
            <a:ext cx="10772683" cy="3714749"/>
          </a:xfrm>
        </p:spPr>
        <p:txBody>
          <a:bodyPr>
            <a:normAutofit fontScale="92500" lnSpcReduction="10000"/>
          </a:bodyPr>
          <a:lstStyle/>
          <a:p>
            <a:r>
              <a:rPr lang="en-US" noProof="0" dirty="0"/>
              <a:t>Much of the focus of the statistical mediation paradigm was</a:t>
            </a:r>
            <a:br>
              <a:rPr lang="en-US" noProof="0" dirty="0"/>
            </a:br>
            <a:endParaRPr lang="en-US" noProof="0" dirty="0"/>
          </a:p>
          <a:p>
            <a:pPr lvl="1"/>
            <a:r>
              <a:rPr lang="en-US" noProof="0" dirty="0"/>
              <a:t>On proper standard errors for product terms (delta method, numerical integration, bootstrap)</a:t>
            </a:r>
            <a:br>
              <a:rPr lang="en-US" noProof="0" dirty="0"/>
            </a:br>
            <a:endParaRPr lang="en-US" noProof="0" dirty="0"/>
          </a:p>
          <a:p>
            <a:pPr lvl="1"/>
            <a:r>
              <a:rPr lang="en-US" dirty="0"/>
              <a:t>Extending the model to account for multiple mediators in sequence or in parallel</a:t>
            </a:r>
            <a:br>
              <a:rPr lang="en-US" dirty="0"/>
            </a:br>
            <a:endParaRPr lang="en-US" dirty="0"/>
          </a:p>
          <a:p>
            <a:pPr lvl="1"/>
            <a:r>
              <a:rPr lang="en-US" noProof="0" dirty="0"/>
              <a:t>Extending the model to account </a:t>
            </a:r>
            <a:r>
              <a:rPr lang="en-US" noProof="0" dirty="0" err="1"/>
              <a:t>fo</a:t>
            </a:r>
            <a:r>
              <a:rPr lang="en-US" dirty="0"/>
              <a:t>r latent variables, multi-level data, or moderators</a:t>
            </a:r>
            <a:endParaRPr lang="en-US" noProof="0" dirty="0"/>
          </a:p>
        </p:txBody>
      </p:sp>
    </p:spTree>
    <p:extLst>
      <p:ext uri="{BB962C8B-B14F-4D97-AF65-F5344CB8AC3E}">
        <p14:creationId xmlns:p14="http://schemas.microsoft.com/office/powerpoint/2010/main" val="336435569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34055748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5932449A-62FD-5411-C1FF-CAAC1F097E9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
          <a:stretch/>
        </p:blipFill>
        <p:spPr>
          <a:xfrm>
            <a:off x="924443" y="2417995"/>
            <a:ext cx="3646915" cy="2752391"/>
          </a:xfrm>
          <a:prstGeom prst="rect">
            <a:avLst/>
          </a:prstGeom>
        </p:spPr>
      </p:pic>
      <p:pic>
        <p:nvPicPr>
          <p:cNvPr id="4" name="Picture 3">
            <a:extLst>
              <a:ext uri="{FF2B5EF4-FFF2-40B4-BE49-F238E27FC236}">
                <a16:creationId xmlns:a16="http://schemas.microsoft.com/office/drawing/2014/main" id="{726BA2CC-7238-89BB-D83F-E72C73320CB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71358" y="2417994"/>
            <a:ext cx="3322413" cy="2752391"/>
          </a:xfrm>
          <a:prstGeom prst="rect">
            <a:avLst/>
          </a:prstGeom>
        </p:spPr>
      </p:pic>
      <p:pic>
        <p:nvPicPr>
          <p:cNvPr id="6" name="Picture 5">
            <a:extLst>
              <a:ext uri="{FF2B5EF4-FFF2-40B4-BE49-F238E27FC236}">
                <a16:creationId xmlns:a16="http://schemas.microsoft.com/office/drawing/2014/main" id="{97607AE2-38D6-5148-B19C-04462767B2E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814940" y="2417994"/>
            <a:ext cx="3322413" cy="2752391"/>
          </a:xfrm>
          <a:prstGeom prst="rect">
            <a:avLst/>
          </a:prstGeom>
        </p:spPr>
      </p:pic>
    </p:spTree>
    <p:extLst>
      <p:ext uri="{BB962C8B-B14F-4D97-AF65-F5344CB8AC3E}">
        <p14:creationId xmlns:p14="http://schemas.microsoft.com/office/powerpoint/2010/main" val="248722764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1611884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4F8-39A9-4A35-8EAF-9E22A4B1E3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5A3B19-A0D0-4181-B17E-4FDBCF8794A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BF2112-4940-4D33-9783-B91BF944E852}"/>
              </a:ext>
            </a:extLst>
          </p:cNvPr>
          <p:cNvPicPr>
            <a:picLocks noChangeAspect="1"/>
          </p:cNvPicPr>
          <p:nvPr/>
        </p:nvPicPr>
        <p:blipFill>
          <a:blip r:embed="rId2"/>
          <a:stretch>
            <a:fillRect/>
          </a:stretch>
        </p:blipFill>
        <p:spPr>
          <a:xfrm>
            <a:off x="1520676" y="2613578"/>
            <a:ext cx="8679396" cy="2328971"/>
          </a:xfrm>
          <a:prstGeom prst="rect">
            <a:avLst/>
          </a:prstGeom>
        </p:spPr>
      </p:pic>
    </p:spTree>
    <p:extLst>
      <p:ext uri="{BB962C8B-B14F-4D97-AF65-F5344CB8AC3E}">
        <p14:creationId xmlns:p14="http://schemas.microsoft.com/office/powerpoint/2010/main" val="1755478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4C3F-46A2-689A-1191-9D56FF3A8EEF}"/>
              </a:ext>
            </a:extLst>
          </p:cNvPr>
          <p:cNvSpPr>
            <a:spLocks noGrp="1"/>
          </p:cNvSpPr>
          <p:nvPr>
            <p:ph type="title"/>
          </p:nvPr>
        </p:nvSpPr>
        <p:spPr/>
        <p:txBody>
          <a:bodyPr/>
          <a:lstStyle/>
          <a:p>
            <a:r>
              <a:rPr lang="en-US" dirty="0"/>
              <a:t>Sensitivity analysis</a:t>
            </a:r>
          </a:p>
        </p:txBody>
      </p:sp>
      <p:sp>
        <p:nvSpPr>
          <p:cNvPr id="3" name="Text Placeholder 2">
            <a:extLst>
              <a:ext uri="{FF2B5EF4-FFF2-40B4-BE49-F238E27FC236}">
                <a16:creationId xmlns:a16="http://schemas.microsoft.com/office/drawing/2014/main" id="{AD46DEFF-E368-BA07-EF6D-97E6BD77EA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3954793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8579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31EF-2873-4997-A451-371CCDB80AB6}"/>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7BFE67C5-351F-30A5-65B0-8DEAB70544DF}"/>
              </a:ext>
            </a:extLst>
          </p:cNvPr>
          <p:cNvSpPr>
            <a:spLocks noGrp="1"/>
          </p:cNvSpPr>
          <p:nvPr>
            <p:ph idx="1"/>
          </p:nvPr>
        </p:nvSpPr>
        <p:spPr>
          <a:xfrm>
            <a:off x="913795" y="2076450"/>
            <a:ext cx="10353762" cy="4471106"/>
          </a:xfrm>
        </p:spPr>
        <p:txBody>
          <a:bodyPr>
            <a:normAutofit/>
          </a:bodyPr>
          <a:lstStyle/>
          <a:p>
            <a:r>
              <a:rPr lang="en-US" dirty="0"/>
              <a:t>The assumptions needed for the identification of the causal effects are not testable</a:t>
            </a:r>
          </a:p>
          <a:p>
            <a:endParaRPr lang="en-US" dirty="0"/>
          </a:p>
          <a:p>
            <a:r>
              <a:rPr lang="en-US" dirty="0"/>
              <a:t>While strong theoretical arguments can sometimes be made, there is always some doubt that there are really no unmeasured confounders left</a:t>
            </a:r>
            <a:br>
              <a:rPr lang="en-US" dirty="0"/>
            </a:br>
            <a:endParaRPr lang="en-US" dirty="0"/>
          </a:p>
          <a:p>
            <a:r>
              <a:rPr lang="en-US" dirty="0"/>
              <a:t>To address these doubts, we may conduct a sensitivity analysis</a:t>
            </a:r>
          </a:p>
        </p:txBody>
      </p:sp>
    </p:spTree>
    <p:extLst>
      <p:ext uri="{BB962C8B-B14F-4D97-AF65-F5344CB8AC3E}">
        <p14:creationId xmlns:p14="http://schemas.microsoft.com/office/powerpoint/2010/main" val="354537594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FFCC-1362-9EB0-9D17-3E45F6FD598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830C9132-7E10-3F8C-ED50-B5CA0525632A}"/>
              </a:ext>
            </a:extLst>
          </p:cNvPr>
          <p:cNvSpPr>
            <a:spLocks noGrp="1"/>
          </p:cNvSpPr>
          <p:nvPr>
            <p:ph idx="1"/>
          </p:nvPr>
        </p:nvSpPr>
        <p:spPr>
          <a:xfrm>
            <a:off x="913795" y="2076450"/>
            <a:ext cx="10353762" cy="4414661"/>
          </a:xfrm>
        </p:spPr>
        <p:txBody>
          <a:bodyPr>
            <a:normAutofit fontScale="92500" lnSpcReduction="10000"/>
          </a:bodyPr>
          <a:lstStyle/>
          <a:p>
            <a:r>
              <a:rPr lang="en-US" dirty="0"/>
              <a:t>Sensitivity analysis asks a what-if question</a:t>
            </a:r>
          </a:p>
          <a:p>
            <a:endParaRPr lang="en-US" dirty="0"/>
          </a:p>
          <a:p>
            <a:r>
              <a:rPr lang="en-US" dirty="0"/>
              <a:t>What if there was an unobserved confounder</a:t>
            </a:r>
          </a:p>
          <a:p>
            <a:endParaRPr lang="en-US" dirty="0"/>
          </a:p>
          <a:p>
            <a:r>
              <a:rPr lang="en-US" dirty="0"/>
              <a:t>Either through simulation or closed-form formulas, we may consider how big an impact of an unobserved confounder would have to be to change our conclusions</a:t>
            </a:r>
          </a:p>
          <a:p>
            <a:endParaRPr lang="en-US" dirty="0"/>
          </a:p>
          <a:p>
            <a:r>
              <a:rPr lang="en-US" dirty="0"/>
              <a:t>This could mean a significant effect changing to not significant, or being significant in the opposite direction, or changing to a certain magnitude</a:t>
            </a:r>
          </a:p>
        </p:txBody>
      </p:sp>
    </p:spTree>
    <p:extLst>
      <p:ext uri="{BB962C8B-B14F-4D97-AF65-F5344CB8AC3E}">
        <p14:creationId xmlns:p14="http://schemas.microsoft.com/office/powerpoint/2010/main" val="151235365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7725-4F2C-CDC5-246C-3B694B39C61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BDE6924A-1BCF-30B0-E11D-0C230C1C45AE}"/>
              </a:ext>
            </a:extLst>
          </p:cNvPr>
          <p:cNvSpPr>
            <a:spLocks noGrp="1"/>
          </p:cNvSpPr>
          <p:nvPr>
            <p:ph idx="1"/>
          </p:nvPr>
        </p:nvSpPr>
        <p:spPr/>
        <p:txBody>
          <a:bodyPr>
            <a:normAutofit/>
          </a:bodyPr>
          <a:lstStyle/>
          <a:p>
            <a:r>
              <a:rPr lang="en-US" dirty="0"/>
              <a:t>In the simulation approach we would include phantom variables</a:t>
            </a:r>
          </a:p>
          <a:p>
            <a:endParaRPr lang="en-US" dirty="0"/>
          </a:p>
          <a:p>
            <a:r>
              <a:rPr lang="en-US" dirty="0"/>
              <a:t>Phantom variables can be included to model all the violations of the assumptions</a:t>
            </a:r>
          </a:p>
          <a:p>
            <a:endParaRPr lang="en-US" dirty="0"/>
          </a:p>
          <a:p>
            <a:r>
              <a:rPr lang="en-US" dirty="0"/>
              <a:t>Phantom variable can be added between </a:t>
            </a:r>
            <a:r>
              <a:rPr lang="en-US" i="1" dirty="0"/>
              <a:t>X </a:t>
            </a:r>
            <a:r>
              <a:rPr lang="en-US" dirty="0"/>
              <a:t>&amp; </a:t>
            </a:r>
            <a:r>
              <a:rPr lang="en-US" i="1" dirty="0"/>
              <a:t>M, M </a:t>
            </a:r>
            <a:r>
              <a:rPr lang="en-US" dirty="0"/>
              <a:t>&amp; </a:t>
            </a:r>
            <a:r>
              <a:rPr lang="en-US" i="1" dirty="0"/>
              <a:t>Y, or X &amp; Y  </a:t>
            </a:r>
            <a:r>
              <a:rPr lang="en-US" dirty="0"/>
              <a:t>to simulate violations of </a:t>
            </a:r>
            <a:r>
              <a:rPr lang="en-US" dirty="0" err="1"/>
              <a:t>unconfoundedness</a:t>
            </a:r>
            <a:r>
              <a:rPr lang="en-US" dirty="0"/>
              <a:t> assumption</a:t>
            </a:r>
          </a:p>
          <a:p>
            <a:endParaRPr lang="en-US" dirty="0"/>
          </a:p>
        </p:txBody>
      </p:sp>
    </p:spTree>
    <p:extLst>
      <p:ext uri="{BB962C8B-B14F-4D97-AF65-F5344CB8AC3E}">
        <p14:creationId xmlns:p14="http://schemas.microsoft.com/office/powerpoint/2010/main" val="15571242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AC20E-FDBC-B8D4-AE90-77D872633C0B}"/>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CF25BD2-19A9-ACDA-1D96-1E9437B4214A}"/>
              </a:ext>
            </a:extLst>
          </p:cNvPr>
          <p:cNvSpPr>
            <a:spLocks noGrp="1"/>
          </p:cNvSpPr>
          <p:nvPr>
            <p:ph idx="1"/>
          </p:nvPr>
        </p:nvSpPr>
        <p:spPr/>
        <p:txBody>
          <a:bodyPr>
            <a:normAutofit lnSpcReduction="10000"/>
          </a:bodyPr>
          <a:lstStyle/>
          <a:p>
            <a:r>
              <a:rPr lang="en-US" dirty="0"/>
              <a:t>Phantom variables have fixed variances, and covariances – adding no new information or degrees of freedom to the model</a:t>
            </a:r>
          </a:p>
          <a:p>
            <a:endParaRPr lang="en-US" dirty="0"/>
          </a:p>
          <a:p>
            <a:r>
              <a:rPr lang="en-US" dirty="0"/>
              <a:t>Essentially asking a what-if question how parameters in an existing model would change if another variable was introduced</a:t>
            </a:r>
          </a:p>
          <a:p>
            <a:endParaRPr lang="en-US" dirty="0"/>
          </a:p>
          <a:p>
            <a:r>
              <a:rPr lang="en-US" dirty="0"/>
              <a:t>Their drawback is that simulations are slower, and if closed-form solutions are possible, those are preferable</a:t>
            </a:r>
          </a:p>
          <a:p>
            <a:endParaRPr lang="en-US" dirty="0"/>
          </a:p>
        </p:txBody>
      </p:sp>
    </p:spTree>
    <p:extLst>
      <p:ext uri="{BB962C8B-B14F-4D97-AF65-F5344CB8AC3E}">
        <p14:creationId xmlns:p14="http://schemas.microsoft.com/office/powerpoint/2010/main" val="654928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7F8A1-8203-9B24-A2A3-240CAB091F97}"/>
              </a:ext>
            </a:extLst>
          </p:cNvPr>
          <p:cNvSpPr>
            <a:spLocks noGrp="1"/>
          </p:cNvSpPr>
          <p:nvPr>
            <p:ph type="title"/>
          </p:nvPr>
        </p:nvSpPr>
        <p:spPr/>
        <p:txBody>
          <a:bodyPr/>
          <a:lstStyle/>
          <a:p>
            <a:r>
              <a:rPr lang="en-US" dirty="0"/>
              <a:t>Statistical mediation</a:t>
            </a:r>
          </a:p>
        </p:txBody>
      </p:sp>
      <p:pic>
        <p:nvPicPr>
          <p:cNvPr id="5" name="Content Placeholder 4">
            <a:extLst>
              <a:ext uri="{FF2B5EF4-FFF2-40B4-BE49-F238E27FC236}">
                <a16:creationId xmlns:a16="http://schemas.microsoft.com/office/drawing/2014/main" id="{243D70FD-4CD4-9EA9-C07F-890B3330DD94}"/>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172116" y="2076450"/>
            <a:ext cx="7838242" cy="3714750"/>
          </a:xfrm>
        </p:spPr>
      </p:pic>
    </p:spTree>
    <p:extLst>
      <p:ext uri="{BB962C8B-B14F-4D97-AF65-F5344CB8AC3E}">
        <p14:creationId xmlns:p14="http://schemas.microsoft.com/office/powerpoint/2010/main" val="109259593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Imai et al. developed a sensitivity analysis that centers on potential confounding of the M-Y path </a:t>
            </a:r>
          </a:p>
          <a:p>
            <a:endParaRPr lang="en-US" dirty="0"/>
          </a:p>
          <a:p>
            <a:r>
              <a:rPr lang="en-US" dirty="0"/>
              <a:t>Their sensitivity parameter is the correlation between the error terms of M and Y</a:t>
            </a:r>
          </a:p>
          <a:p>
            <a:endParaRPr lang="en-US" dirty="0"/>
          </a:p>
          <a:p>
            <a:r>
              <a:rPr lang="en-US" dirty="0"/>
              <a:t>Such correlation would be induced by an unobserved confounder</a:t>
            </a:r>
          </a:p>
        </p:txBody>
      </p:sp>
    </p:spTree>
    <p:extLst>
      <p:ext uri="{BB962C8B-B14F-4D97-AF65-F5344CB8AC3E}">
        <p14:creationId xmlns:p14="http://schemas.microsoft.com/office/powerpoint/2010/main" val="85775010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The sensitivity parameter </a:t>
            </a:r>
            <a:r>
              <a:rPr lang="en-US" i="1" dirty="0"/>
              <a:t>p </a:t>
            </a:r>
            <a:r>
              <a:rPr lang="en-US" dirty="0"/>
              <a:t>can also be translated into proportion of explained variance by the unobserved confounder in either M or Y</a:t>
            </a:r>
          </a:p>
          <a:p>
            <a:endParaRPr lang="en-US" dirty="0"/>
          </a:p>
          <a:p>
            <a:r>
              <a:rPr lang="en-US" dirty="0"/>
              <a:t>In the proportion variance explained definition, we must further denote the sign of the product of the paths of the unobserved confounder to M and Y (two positive or two negative signs will induce positive bias, mixed signs will induce negative bias)</a:t>
            </a:r>
          </a:p>
        </p:txBody>
      </p:sp>
    </p:spTree>
    <p:extLst>
      <p:ext uri="{BB962C8B-B14F-4D97-AF65-F5344CB8AC3E}">
        <p14:creationId xmlns:p14="http://schemas.microsoft.com/office/powerpoint/2010/main" val="41481198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Imai’s sensitivity analysis will produce estimates under unobserved confounding for the NDE(0), NDE(1), NIE(0) and NIE(1)</a:t>
            </a:r>
          </a:p>
          <a:p>
            <a:endParaRPr lang="en-US" dirty="0"/>
          </a:p>
          <a:p>
            <a:r>
              <a:rPr lang="en-US" dirty="0"/>
              <a:t>It will further inform at which values of </a:t>
            </a:r>
            <a:r>
              <a:rPr lang="en-US" i="1" dirty="0"/>
              <a:t>p </a:t>
            </a:r>
            <a:r>
              <a:rPr lang="en-US" dirty="0"/>
              <a:t>and explained variances of either M or Y the effect will go to 0 </a:t>
            </a:r>
          </a:p>
        </p:txBody>
      </p:sp>
    </p:spTree>
    <p:extLst>
      <p:ext uri="{BB962C8B-B14F-4D97-AF65-F5344CB8AC3E}">
        <p14:creationId xmlns:p14="http://schemas.microsoft.com/office/powerpoint/2010/main" val="424268988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E89B8-EFF4-27B7-5B10-39EEC60DD4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1EF453-0794-516F-95F6-A8BB39D2A6A1}"/>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4989411-6A06-B80F-0ECB-B76864CF82C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336" r="56695" b="55885"/>
          <a:stretch/>
        </p:blipFill>
        <p:spPr>
          <a:xfrm>
            <a:off x="2522886" y="993421"/>
            <a:ext cx="7135580" cy="4555039"/>
          </a:xfrm>
          <a:prstGeom prst="rect">
            <a:avLst/>
          </a:prstGeom>
        </p:spPr>
      </p:pic>
    </p:spTree>
    <p:extLst>
      <p:ext uri="{BB962C8B-B14F-4D97-AF65-F5344CB8AC3E}">
        <p14:creationId xmlns:p14="http://schemas.microsoft.com/office/powerpoint/2010/main" val="4875770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For sensitivity analyses that are more complex, and e.g., include confounders of the X-M and X-Y relationship, we would have to resort to simulation-based approaches using phantom variables</a:t>
            </a:r>
          </a:p>
          <a:p>
            <a:endParaRPr lang="en-US" dirty="0"/>
          </a:p>
          <a:p>
            <a:r>
              <a:rPr lang="en-US" dirty="0"/>
              <a:t>While not discussed here, this could be achieved by first estimating the mediation model in </a:t>
            </a:r>
            <a:r>
              <a:rPr lang="en-US" dirty="0" err="1"/>
              <a:t>lavaan</a:t>
            </a:r>
            <a:r>
              <a:rPr lang="en-US" dirty="0"/>
              <a:t>, and then adding phantom variables as desired in the </a:t>
            </a:r>
            <a:r>
              <a:rPr lang="en-US" dirty="0" err="1"/>
              <a:t>lavaan</a:t>
            </a:r>
            <a:r>
              <a:rPr lang="en-US" dirty="0"/>
              <a:t> code</a:t>
            </a:r>
          </a:p>
        </p:txBody>
      </p:sp>
    </p:spTree>
    <p:extLst>
      <p:ext uri="{BB962C8B-B14F-4D97-AF65-F5344CB8AC3E}">
        <p14:creationId xmlns:p14="http://schemas.microsoft.com/office/powerpoint/2010/main" val="314333339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8C98-E905-88B1-818E-06593CF5EC1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43C0409B-42BC-121E-A3D3-9A326EBA0B31}"/>
              </a:ext>
            </a:extLst>
          </p:cNvPr>
          <p:cNvSpPr>
            <a:spLocks noGrp="1"/>
          </p:cNvSpPr>
          <p:nvPr>
            <p:ph idx="1"/>
          </p:nvPr>
        </p:nvSpPr>
        <p:spPr>
          <a:xfrm>
            <a:off x="913795" y="2076450"/>
            <a:ext cx="10353762" cy="4341283"/>
          </a:xfrm>
        </p:spPr>
        <p:txBody>
          <a:bodyPr>
            <a:normAutofit/>
          </a:bodyPr>
          <a:lstStyle/>
          <a:p>
            <a:r>
              <a:rPr lang="en-US" dirty="0"/>
              <a:t>The way that an applied researcher should interpret these results is to communicate at which level of confounding the effect would vanish / or flip signs</a:t>
            </a:r>
          </a:p>
          <a:p>
            <a:endParaRPr lang="en-US" dirty="0"/>
          </a:p>
          <a:p>
            <a:r>
              <a:rPr lang="en-US" dirty="0"/>
              <a:t>And then argue what levels of unobserved confounding are most plausible</a:t>
            </a:r>
          </a:p>
          <a:p>
            <a:endParaRPr lang="en-US" dirty="0"/>
          </a:p>
        </p:txBody>
      </p:sp>
    </p:spTree>
    <p:extLst>
      <p:ext uri="{BB962C8B-B14F-4D97-AF65-F5344CB8AC3E}">
        <p14:creationId xmlns:p14="http://schemas.microsoft.com/office/powerpoint/2010/main" val="29699852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23799875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D666-82F6-2736-D822-EB0602E17D24}"/>
              </a:ext>
            </a:extLst>
          </p:cNvPr>
          <p:cNvSpPr>
            <a:spLocks noGrp="1"/>
          </p:cNvSpPr>
          <p:nvPr>
            <p:ph type="title"/>
          </p:nvPr>
        </p:nvSpPr>
        <p:spPr/>
        <p:txBody>
          <a:bodyPr/>
          <a:lstStyle/>
          <a:p>
            <a:r>
              <a:rPr lang="en-US" dirty="0"/>
              <a:t>Effect modifiers</a:t>
            </a:r>
          </a:p>
        </p:txBody>
      </p:sp>
      <p:sp>
        <p:nvSpPr>
          <p:cNvPr id="3" name="Text Placeholder 2">
            <a:extLst>
              <a:ext uri="{FF2B5EF4-FFF2-40B4-BE49-F238E27FC236}">
                <a16:creationId xmlns:a16="http://schemas.microsoft.com/office/drawing/2014/main" id="{E09777A8-0ECD-5837-12CC-593A41A7801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189457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2214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The models and causal </a:t>
            </a:r>
            <a:r>
              <a:rPr lang="en-US" dirty="0" err="1"/>
              <a:t>estimands</a:t>
            </a:r>
            <a:r>
              <a:rPr lang="en-US" dirty="0"/>
              <a:t> can be extended to account for effect modifiers</a:t>
            </a:r>
          </a:p>
          <a:p>
            <a:endParaRPr lang="en-US" dirty="0"/>
          </a:p>
          <a:p>
            <a:r>
              <a:rPr lang="en-US" dirty="0"/>
              <a:t>An effect modifier (in psychology often called moderator) posits that an observed effect (e.g., the NDE) differs as a function of a third variable</a:t>
            </a:r>
          </a:p>
          <a:p>
            <a:endParaRPr lang="en-US" dirty="0"/>
          </a:p>
          <a:p>
            <a:r>
              <a:rPr lang="en-US" dirty="0"/>
              <a:t>This third variable is the effect modifier</a:t>
            </a:r>
          </a:p>
        </p:txBody>
      </p:sp>
    </p:spTree>
    <p:extLst>
      <p:ext uri="{BB962C8B-B14F-4D97-AF65-F5344CB8AC3E}">
        <p14:creationId xmlns:p14="http://schemas.microsoft.com/office/powerpoint/2010/main" val="3877864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36985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This variable is added along a product term into all regression equations that we described previously</a:t>
            </a:r>
          </a:p>
          <a:p>
            <a:endParaRPr lang="en-US" dirty="0"/>
          </a:p>
          <a:p>
            <a:r>
              <a:rPr lang="en-US" dirty="0"/>
              <a:t>Effects (NDE, etc.) are then evaluated at values of interest of the effect modifier</a:t>
            </a:r>
          </a:p>
          <a:p>
            <a:endParaRPr lang="en-US" dirty="0"/>
          </a:p>
          <a:p>
            <a:r>
              <a:rPr lang="en-US" dirty="0"/>
              <a:t>This is implemented in the mediation R package</a:t>
            </a:r>
          </a:p>
        </p:txBody>
      </p:sp>
    </p:spTree>
    <p:extLst>
      <p:ext uri="{BB962C8B-B14F-4D97-AF65-F5344CB8AC3E}">
        <p14:creationId xmlns:p14="http://schemas.microsoft.com/office/powerpoint/2010/main" val="174407419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7344-C4EB-D118-445A-404EB1BE2612}"/>
              </a:ext>
            </a:extLst>
          </p:cNvPr>
          <p:cNvSpPr>
            <a:spLocks noGrp="1"/>
          </p:cNvSpPr>
          <p:nvPr>
            <p:ph type="title"/>
          </p:nvPr>
        </p:nvSpPr>
        <p:spPr/>
        <p:txBody>
          <a:bodyPr/>
          <a:lstStyle/>
          <a:p>
            <a:r>
              <a:rPr lang="en-US" dirty="0"/>
              <a:t>Estimation</a:t>
            </a:r>
          </a:p>
        </p:txBody>
      </p:sp>
      <p:sp>
        <p:nvSpPr>
          <p:cNvPr id="3" name="Text Placeholder 2">
            <a:extLst>
              <a:ext uri="{FF2B5EF4-FFF2-40B4-BE49-F238E27FC236}">
                <a16:creationId xmlns:a16="http://schemas.microsoft.com/office/drawing/2014/main" id="{3108E1B1-4BE1-53C5-0DEB-110CB5702E1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081098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have spent a considerable amount of time discussing definitions and assumptions</a:t>
            </a:r>
          </a:p>
          <a:p>
            <a:endParaRPr lang="en-US" dirty="0"/>
          </a:p>
          <a:p>
            <a:r>
              <a:rPr lang="en-US" dirty="0"/>
              <a:t>The actual estimation is now surprisingly straightforward, but a variety of methods exist</a:t>
            </a:r>
          </a:p>
        </p:txBody>
      </p:sp>
    </p:spTree>
    <p:extLst>
      <p:ext uri="{BB962C8B-B14F-4D97-AF65-F5344CB8AC3E}">
        <p14:creationId xmlns:p14="http://schemas.microsoft.com/office/powerpoint/2010/main" val="270446728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may use regression equations by hand and translate output from regressions into NDE, NIE, and other quantitates of interest</a:t>
            </a:r>
          </a:p>
          <a:p>
            <a:endParaRPr lang="en-US" dirty="0"/>
          </a:p>
          <a:p>
            <a:r>
              <a:rPr lang="en-US" dirty="0"/>
              <a:t>MacKinnon (2020) and </a:t>
            </a:r>
            <a:r>
              <a:rPr lang="en-US" dirty="0" err="1"/>
              <a:t>Rijnhardt</a:t>
            </a:r>
            <a:r>
              <a:rPr lang="en-US" dirty="0"/>
              <a:t> (2021) describe how to read off these results from regression models</a:t>
            </a:r>
          </a:p>
          <a:p>
            <a:endParaRPr lang="en-US" dirty="0"/>
          </a:p>
          <a:p>
            <a:r>
              <a:rPr lang="en-US" dirty="0"/>
              <a:t>R code for the linear case is provided in this workshop</a:t>
            </a:r>
          </a:p>
        </p:txBody>
      </p:sp>
    </p:spTree>
    <p:extLst>
      <p:ext uri="{BB962C8B-B14F-4D97-AF65-F5344CB8AC3E}">
        <p14:creationId xmlns:p14="http://schemas.microsoft.com/office/powerpoint/2010/main" val="321466017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a:xfrm>
            <a:off x="913795" y="2076450"/>
            <a:ext cx="10353762" cy="4358217"/>
          </a:xfrm>
        </p:spPr>
        <p:txBody>
          <a:bodyPr/>
          <a:lstStyle/>
          <a:p>
            <a:r>
              <a:rPr lang="en-US" dirty="0"/>
              <a:t>Alternatively, we may use R packages</a:t>
            </a:r>
          </a:p>
          <a:p>
            <a:endParaRPr lang="en-US" dirty="0"/>
          </a:p>
          <a:p>
            <a:r>
              <a:rPr lang="en-US" i="1" dirty="0"/>
              <a:t>mediation </a:t>
            </a:r>
            <a:r>
              <a:rPr lang="en-US" dirty="0"/>
              <a:t>uses a simulation-based approach to generate potential outcomes</a:t>
            </a:r>
          </a:p>
          <a:p>
            <a:endParaRPr lang="en-US" i="1" dirty="0"/>
          </a:p>
          <a:p>
            <a:r>
              <a:rPr lang="en-US" dirty="0"/>
              <a:t>It further uses bootstrapped standard errors (typically considered gold standard for mediated effects)</a:t>
            </a:r>
          </a:p>
        </p:txBody>
      </p:sp>
    </p:spTree>
    <p:extLst>
      <p:ext uri="{BB962C8B-B14F-4D97-AF65-F5344CB8AC3E}">
        <p14:creationId xmlns:p14="http://schemas.microsoft.com/office/powerpoint/2010/main" val="37629670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The </a:t>
            </a:r>
            <a:r>
              <a:rPr lang="en-US" b="1" dirty="0"/>
              <a:t>mediation </a:t>
            </a:r>
            <a:r>
              <a:rPr lang="en-US" dirty="0"/>
              <a:t>package allows for a large number of statistical models to be used for estimation of the X-M and M-Y model</a:t>
            </a:r>
          </a:p>
          <a:p>
            <a:endParaRPr lang="en-US" dirty="0"/>
          </a:p>
          <a:p>
            <a:r>
              <a:rPr lang="en-US" dirty="0"/>
              <a:t>As long as the model is able to generate predicted values, the </a:t>
            </a:r>
            <a:r>
              <a:rPr lang="en-US" b="1" dirty="0"/>
              <a:t>mediation </a:t>
            </a:r>
            <a:r>
              <a:rPr lang="en-US" dirty="0"/>
              <a:t>package can generate potential outcomes through a simulation approach and can bootstrap standard errors</a:t>
            </a:r>
          </a:p>
        </p:txBody>
      </p:sp>
    </p:spTree>
    <p:extLst>
      <p:ext uri="{BB962C8B-B14F-4D97-AF65-F5344CB8AC3E}">
        <p14:creationId xmlns:p14="http://schemas.microsoft.com/office/powerpoint/2010/main" val="2695120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This allows the user to use a variety of models including those appropriate for limited dependent variables (binary, categorical)</a:t>
            </a:r>
          </a:p>
          <a:p>
            <a:endParaRPr lang="en-US" dirty="0"/>
          </a:p>
          <a:p>
            <a:r>
              <a:rPr lang="en-US" dirty="0"/>
              <a:t>The effects are always based on the simulated potential outcomes and can then (no matter which model they came from) used to estimate the causal effects using Pearl’s mediation formula</a:t>
            </a:r>
          </a:p>
        </p:txBody>
      </p:sp>
    </p:spTree>
    <p:extLst>
      <p:ext uri="{BB962C8B-B14F-4D97-AF65-F5344CB8AC3E}">
        <p14:creationId xmlns:p14="http://schemas.microsoft.com/office/powerpoint/2010/main" val="30909218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77A9D-1694-9385-79A2-DF866088F0A4}"/>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02EAA592-56DD-4C80-B42C-FA308B8CA633}"/>
              </a:ext>
            </a:extLst>
          </p:cNvPr>
          <p:cNvSpPr>
            <a:spLocks noGrp="1"/>
          </p:cNvSpPr>
          <p:nvPr>
            <p:ph idx="1"/>
          </p:nvPr>
        </p:nvSpPr>
        <p:spPr/>
        <p:txBody>
          <a:bodyPr/>
          <a:lstStyle/>
          <a:p>
            <a:r>
              <a:rPr lang="en-US" dirty="0"/>
              <a:t>Models with multiple mediators (in sequence or in parallel) are very common in statistical mediation</a:t>
            </a:r>
          </a:p>
          <a:p>
            <a:endParaRPr lang="en-US" dirty="0"/>
          </a:p>
          <a:p>
            <a:r>
              <a:rPr lang="en-US" dirty="0"/>
              <a:t>Work is being done to “translate” these models into the causal domain as well</a:t>
            </a:r>
          </a:p>
          <a:p>
            <a:endParaRPr lang="en-US" dirty="0"/>
          </a:p>
          <a:p>
            <a:r>
              <a:rPr lang="en-US" b="1" i="1" dirty="0"/>
              <a:t>mediation</a:t>
            </a:r>
            <a:r>
              <a:rPr lang="en-US" b="1" dirty="0"/>
              <a:t> </a:t>
            </a:r>
            <a:r>
              <a:rPr lang="en-US" dirty="0"/>
              <a:t>has some support for models with multiple mediators</a:t>
            </a:r>
            <a:endParaRPr lang="en-US" b="1" i="1" dirty="0"/>
          </a:p>
        </p:txBody>
      </p:sp>
    </p:spTree>
    <p:extLst>
      <p:ext uri="{BB962C8B-B14F-4D97-AF65-F5344CB8AC3E}">
        <p14:creationId xmlns:p14="http://schemas.microsoft.com/office/powerpoint/2010/main" val="73494044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E899-1370-14D2-B88C-0CBA2516DE45}"/>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E67D239-DEAE-F122-9368-B0C30E7D9CA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666182-5435-A7F3-3D07-A6BAC618F93B}"/>
              </a:ext>
            </a:extLst>
          </p:cNvPr>
          <p:cNvPicPr>
            <a:picLocks noChangeAspect="1"/>
          </p:cNvPicPr>
          <p:nvPr/>
        </p:nvPicPr>
        <p:blipFill>
          <a:blip r:embed="rId2"/>
          <a:stretch>
            <a:fillRect/>
          </a:stretch>
        </p:blipFill>
        <p:spPr>
          <a:xfrm>
            <a:off x="2554542" y="1819200"/>
            <a:ext cx="7072268" cy="4581600"/>
          </a:xfrm>
          <a:prstGeom prst="rect">
            <a:avLst/>
          </a:prstGeom>
        </p:spPr>
      </p:pic>
    </p:spTree>
    <p:extLst>
      <p:ext uri="{BB962C8B-B14F-4D97-AF65-F5344CB8AC3E}">
        <p14:creationId xmlns:p14="http://schemas.microsoft.com/office/powerpoint/2010/main" val="392519774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2B42-78AE-4C69-6C3E-D8C37CBB6631}"/>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27630D7C-2C57-1E10-DFB9-83AB8454632B}"/>
              </a:ext>
            </a:extLst>
          </p:cNvPr>
          <p:cNvSpPr>
            <a:spLocks noGrp="1"/>
          </p:cNvSpPr>
          <p:nvPr>
            <p:ph idx="1"/>
          </p:nvPr>
        </p:nvSpPr>
        <p:spPr/>
        <p:txBody>
          <a:bodyPr/>
          <a:lstStyle/>
          <a:p>
            <a:r>
              <a:rPr lang="en-US" dirty="0"/>
              <a:t>We will walk through a full example using the </a:t>
            </a:r>
            <a:r>
              <a:rPr lang="en-US" i="1" dirty="0"/>
              <a:t>mediation </a:t>
            </a:r>
            <a:r>
              <a:rPr lang="en-US" dirty="0"/>
              <a:t>package</a:t>
            </a:r>
          </a:p>
          <a:p>
            <a:endParaRPr lang="en-US" dirty="0"/>
          </a:p>
          <a:p>
            <a:r>
              <a:rPr lang="en-US" dirty="0"/>
              <a:t>Other options are </a:t>
            </a:r>
            <a:r>
              <a:rPr lang="en-US" i="1" dirty="0" err="1"/>
              <a:t>CMAverse</a:t>
            </a:r>
            <a:r>
              <a:rPr lang="en-US" i="1" dirty="0"/>
              <a:t>, </a:t>
            </a:r>
            <a:r>
              <a:rPr lang="en-US" i="1" dirty="0" err="1"/>
              <a:t>regmedint</a:t>
            </a:r>
            <a:r>
              <a:rPr lang="en-US" i="1" dirty="0"/>
              <a:t>, </a:t>
            </a:r>
            <a:r>
              <a:rPr lang="en-US" dirty="0"/>
              <a:t>or</a:t>
            </a:r>
            <a:r>
              <a:rPr lang="en-US" i="1" dirty="0"/>
              <a:t> </a:t>
            </a:r>
            <a:r>
              <a:rPr lang="en-US" i="1" dirty="0" err="1"/>
              <a:t>medflex</a:t>
            </a:r>
            <a:endParaRPr lang="en-US" i="1" dirty="0"/>
          </a:p>
          <a:p>
            <a:endParaRPr lang="en-US" dirty="0"/>
          </a:p>
          <a:p>
            <a:r>
              <a:rPr lang="en-US" dirty="0"/>
              <a:t>We will build a model slowly from first assumptions and then expand it further</a:t>
            </a:r>
          </a:p>
        </p:txBody>
      </p:sp>
    </p:spTree>
    <p:extLst>
      <p:ext uri="{BB962C8B-B14F-4D97-AF65-F5344CB8AC3E}">
        <p14:creationId xmlns:p14="http://schemas.microsoft.com/office/powerpoint/2010/main" val="1866201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3" name="Content Placeholder 2">
            <a:extLst>
              <a:ext uri="{FF2B5EF4-FFF2-40B4-BE49-F238E27FC236}">
                <a16:creationId xmlns:a16="http://schemas.microsoft.com/office/drawing/2014/main" id="{38E27543-402B-3367-1824-DF4719E19E37}"/>
              </a:ext>
            </a:extLst>
          </p:cNvPr>
          <p:cNvSpPr>
            <a:spLocks noGrp="1"/>
          </p:cNvSpPr>
          <p:nvPr>
            <p:ph idx="1"/>
          </p:nvPr>
        </p:nvSpPr>
        <p:spPr/>
        <p:txBody>
          <a:bodyPr>
            <a:normAutofit lnSpcReduction="10000"/>
          </a:bodyPr>
          <a:lstStyle/>
          <a:p>
            <a:r>
              <a:rPr lang="en-US" noProof="0" dirty="0"/>
              <a:t>Undergraduate student in Landau, Germany</a:t>
            </a:r>
            <a:br>
              <a:rPr lang="en-US" noProof="0" dirty="0"/>
            </a:br>
            <a:endParaRPr lang="en-US" noProof="0" dirty="0"/>
          </a:p>
          <a:p>
            <a:r>
              <a:rPr lang="en-US" noProof="0" dirty="0"/>
              <a:t>M.A. student at Indiana State University</a:t>
            </a:r>
            <a:br>
              <a:rPr lang="en-US" noProof="0" dirty="0"/>
            </a:br>
            <a:endParaRPr lang="en-US" noProof="0" dirty="0"/>
          </a:p>
          <a:p>
            <a:r>
              <a:rPr lang="en-US" noProof="0" dirty="0"/>
              <a:t>Ph.D. student at Arizona State University</a:t>
            </a:r>
          </a:p>
          <a:p>
            <a:endParaRPr lang="en-US" noProof="0" dirty="0"/>
          </a:p>
          <a:p>
            <a:r>
              <a:rPr lang="en-US" noProof="0" dirty="0"/>
              <a:t>Positions at Texas A&amp;M University, University of Jena, </a:t>
            </a:r>
            <a:br>
              <a:rPr lang="en-US" noProof="0" dirty="0"/>
            </a:br>
            <a:r>
              <a:rPr lang="en-US" noProof="0" dirty="0"/>
              <a:t>University of Tübingen, Cornell University</a:t>
            </a:r>
          </a:p>
        </p:txBody>
      </p:sp>
    </p:spTree>
    <p:extLst>
      <p:ext uri="{BB962C8B-B14F-4D97-AF65-F5344CB8AC3E}">
        <p14:creationId xmlns:p14="http://schemas.microsoft.com/office/powerpoint/2010/main" val="580042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913794" y="609600"/>
            <a:ext cx="10978981" cy="1257300"/>
          </a:xfrm>
        </p:spPr>
        <p:txBody>
          <a:bodyPr>
            <a:normAutofit fontScale="90000"/>
          </a:bodyPr>
          <a:lstStyle/>
          <a:p>
            <a:r>
              <a:rPr lang="en-US" dirty="0"/>
              <a:t>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r>
              <a:rPr lang="en-US" dirty="0"/>
              <a:t>Correct standard errors</a:t>
            </a:r>
            <a:br>
              <a:rPr lang="en-US" dirty="0"/>
            </a:br>
            <a:endParaRPr lang="en-US" dirty="0"/>
          </a:p>
          <a:p>
            <a:r>
              <a:rPr lang="en-US" dirty="0"/>
              <a:t>Latent variable modeling</a:t>
            </a:r>
            <a:br>
              <a:rPr lang="en-US" dirty="0"/>
            </a:br>
            <a:endParaRPr lang="en-US" dirty="0"/>
          </a:p>
          <a:p>
            <a:r>
              <a:rPr lang="en-US" dirty="0"/>
              <a:t>Extension of mediation model to more variables, larger models, broader contexts</a:t>
            </a:r>
          </a:p>
        </p:txBody>
      </p:sp>
    </p:spTree>
    <p:extLst>
      <p:ext uri="{BB962C8B-B14F-4D97-AF65-F5344CB8AC3E}">
        <p14:creationId xmlns:p14="http://schemas.microsoft.com/office/powerpoint/2010/main" val="274555508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89E7-2A22-785B-3244-9EFF39A4A35B}"/>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9217A25-C859-B8E1-01E7-40628CD7683E}"/>
              </a:ext>
            </a:extLst>
          </p:cNvPr>
          <p:cNvSpPr>
            <a:spLocks noGrp="1"/>
          </p:cNvSpPr>
          <p:nvPr>
            <p:ph idx="1"/>
          </p:nvPr>
        </p:nvSpPr>
        <p:spPr/>
        <p:txBody>
          <a:bodyPr/>
          <a:lstStyle/>
          <a:p>
            <a:r>
              <a:rPr lang="en-US" dirty="0"/>
              <a:t>Reproducible R code is provided and presented throughout</a:t>
            </a:r>
          </a:p>
          <a:p>
            <a:endParaRPr lang="en-US" dirty="0"/>
          </a:p>
          <a:p>
            <a:endParaRPr lang="en-US" dirty="0"/>
          </a:p>
          <a:p>
            <a:pPr marL="36900" indent="0" algn="ctr">
              <a:buNone/>
            </a:pPr>
            <a:r>
              <a:rPr lang="en-US" b="1" dirty="0"/>
              <a:t>example5.R</a:t>
            </a:r>
          </a:p>
        </p:txBody>
      </p:sp>
    </p:spTree>
    <p:extLst>
      <p:ext uri="{BB962C8B-B14F-4D97-AF65-F5344CB8AC3E}">
        <p14:creationId xmlns:p14="http://schemas.microsoft.com/office/powerpoint/2010/main" val="122146169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1B2B-B6EF-6976-F23C-A96341B95996}"/>
              </a:ext>
            </a:extLst>
          </p:cNvPr>
          <p:cNvSpPr>
            <a:spLocks noGrp="1"/>
          </p:cNvSpPr>
          <p:nvPr>
            <p:ph type="title"/>
          </p:nvPr>
        </p:nvSpPr>
        <p:spPr/>
        <p:txBody>
          <a:bodyPr/>
          <a:lstStyle/>
          <a:p>
            <a:r>
              <a:rPr lang="en-US" dirty="0"/>
              <a:t>Full example</a:t>
            </a:r>
          </a:p>
        </p:txBody>
      </p:sp>
      <p:pic>
        <p:nvPicPr>
          <p:cNvPr id="5" name="Content Placeholder 4" descr="Diagram&#10;&#10;Description automatically generated">
            <a:extLst>
              <a:ext uri="{FF2B5EF4-FFF2-40B4-BE49-F238E27FC236}">
                <a16:creationId xmlns:a16="http://schemas.microsoft.com/office/drawing/2014/main" id="{EE279146-F94B-87F7-800B-149BFAD8194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50441" y="2076450"/>
            <a:ext cx="7281592" cy="3714750"/>
          </a:xfrm>
        </p:spPr>
      </p:pic>
    </p:spTree>
    <p:extLst>
      <p:ext uri="{BB962C8B-B14F-4D97-AF65-F5344CB8AC3E}">
        <p14:creationId xmlns:p14="http://schemas.microsoft.com/office/powerpoint/2010/main" val="36717548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9C0B-F9E0-B835-C433-A227631CC3EA}"/>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3CAFF2A4-84D3-E8D9-4072-DE8CADC7948F}"/>
              </a:ext>
            </a:extLst>
          </p:cNvPr>
          <p:cNvSpPr>
            <a:spLocks noGrp="1"/>
          </p:cNvSpPr>
          <p:nvPr>
            <p:ph idx="1"/>
          </p:nvPr>
        </p:nvSpPr>
        <p:spPr>
          <a:xfrm>
            <a:off x="913795" y="2076450"/>
            <a:ext cx="10353762" cy="4357401"/>
          </a:xfrm>
        </p:spPr>
        <p:txBody>
          <a:bodyPr>
            <a:normAutofit fontScale="92500" lnSpcReduction="20000"/>
          </a:bodyPr>
          <a:lstStyle/>
          <a:p>
            <a:r>
              <a:rPr lang="en-US" dirty="0"/>
              <a:t>X is binary and non-randomized treatment for smoking cessation (0,1)</a:t>
            </a:r>
          </a:p>
          <a:p>
            <a:endParaRPr lang="en-US" dirty="0"/>
          </a:p>
          <a:p>
            <a:r>
              <a:rPr lang="en-US" dirty="0"/>
              <a:t>M is craving for nicotine assessed through a self-report (0-10)</a:t>
            </a:r>
          </a:p>
          <a:p>
            <a:endParaRPr lang="en-US" dirty="0"/>
          </a:p>
          <a:p>
            <a:r>
              <a:rPr lang="en-US" dirty="0"/>
              <a:t>Y is binary and records whether patient stopped smoking or continued (1 = stopped, 0 = continued) “1” means positive outcome</a:t>
            </a:r>
          </a:p>
          <a:p>
            <a:endParaRPr lang="en-US" dirty="0"/>
          </a:p>
          <a:p>
            <a:r>
              <a:rPr lang="en-US" dirty="0"/>
              <a:t>C1 is (only) confounder – social support to stop smoking</a:t>
            </a:r>
          </a:p>
          <a:p>
            <a:endParaRPr lang="en-US" dirty="0"/>
          </a:p>
          <a:p>
            <a:r>
              <a:rPr lang="en-US" dirty="0"/>
              <a:t>G is a potential effect modifier but not confounder – SES indicator (0-6)</a:t>
            </a:r>
          </a:p>
        </p:txBody>
      </p:sp>
    </p:spTree>
    <p:extLst>
      <p:ext uri="{BB962C8B-B14F-4D97-AF65-F5344CB8AC3E}">
        <p14:creationId xmlns:p14="http://schemas.microsoft.com/office/powerpoint/2010/main" val="31270947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D6EB-45CA-4750-B11B-B0601994B52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A0E1167-822F-F3D5-4EA1-327F2F3D94E4}"/>
              </a:ext>
            </a:extLst>
          </p:cNvPr>
          <p:cNvSpPr>
            <a:spLocks noGrp="1"/>
          </p:cNvSpPr>
          <p:nvPr>
            <p:ph idx="1"/>
          </p:nvPr>
        </p:nvSpPr>
        <p:spPr/>
        <p:txBody>
          <a:bodyPr/>
          <a:lstStyle/>
          <a:p>
            <a:r>
              <a:rPr lang="en-US" dirty="0"/>
              <a:t>C1 is trivially the correct adjustment set in our example</a:t>
            </a:r>
          </a:p>
          <a:p>
            <a:endParaRPr lang="en-US" dirty="0"/>
          </a:p>
          <a:p>
            <a:r>
              <a:rPr lang="en-US" dirty="0"/>
              <a:t>C1 blocks all back-door paths between every set of our three variables and it is not a descendant of X</a:t>
            </a:r>
          </a:p>
        </p:txBody>
      </p:sp>
    </p:spTree>
    <p:extLst>
      <p:ext uri="{BB962C8B-B14F-4D97-AF65-F5344CB8AC3E}">
        <p14:creationId xmlns:p14="http://schemas.microsoft.com/office/powerpoint/2010/main" val="416745097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7A29-79F2-CC25-83C6-F3ECD571D4FD}"/>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AD6A83A-E9C4-907B-A3A5-4F602FCD86C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489336" y="-121187"/>
            <a:ext cx="9323719" cy="7022703"/>
          </a:xfrm>
        </p:spPr>
      </p:pic>
    </p:spTree>
    <p:extLst>
      <p:ext uri="{BB962C8B-B14F-4D97-AF65-F5344CB8AC3E}">
        <p14:creationId xmlns:p14="http://schemas.microsoft.com/office/powerpoint/2010/main" val="32652018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977790D3-83FC-0DDA-D853-018E54A708EC}"/>
              </a:ext>
            </a:extLst>
          </p:cNvPr>
          <p:cNvSpPr>
            <a:spLocks noGrp="1"/>
          </p:cNvSpPr>
          <p:nvPr>
            <p:ph idx="1"/>
          </p:nvPr>
        </p:nvSpPr>
        <p:spPr>
          <a:xfrm>
            <a:off x="913795" y="2076450"/>
            <a:ext cx="10353762" cy="4511637"/>
          </a:xfrm>
        </p:spPr>
        <p:txBody>
          <a:bodyPr>
            <a:normAutofit fontScale="92500"/>
          </a:bodyPr>
          <a:lstStyle/>
          <a:p>
            <a:r>
              <a:rPr lang="en-US" dirty="0">
                <a:effectLst/>
              </a:rPr>
              <a:t>Use of </a:t>
            </a:r>
            <a:r>
              <a:rPr lang="en-US" b="1" i="1" dirty="0">
                <a:effectLst/>
              </a:rPr>
              <a:t>mediation </a:t>
            </a:r>
            <a:r>
              <a:rPr lang="en-US" dirty="0">
                <a:effectLst/>
              </a:rPr>
              <a:t>package requires to define the X-M and X-M-Y model</a:t>
            </a:r>
          </a:p>
          <a:p>
            <a:endParaRPr lang="en-US" dirty="0">
              <a:effectLst/>
            </a:endParaRPr>
          </a:p>
          <a:p>
            <a:r>
              <a:rPr lang="en-US" dirty="0">
                <a:effectLst/>
              </a:rPr>
              <a:t>It also requires </a:t>
            </a:r>
            <a:r>
              <a:rPr lang="en-US" dirty="0" err="1">
                <a:effectLst/>
              </a:rPr>
              <a:t>probit</a:t>
            </a:r>
            <a:r>
              <a:rPr lang="en-US" dirty="0">
                <a:effectLst/>
              </a:rPr>
              <a:t> (instead of logit) link for binary responses for sensitivity analysis</a:t>
            </a:r>
          </a:p>
          <a:p>
            <a:endParaRPr lang="en-US" dirty="0">
              <a:effectLst/>
            </a:endParaRPr>
          </a:p>
          <a:p>
            <a:r>
              <a:rPr lang="en-US" dirty="0">
                <a:effectLst/>
              </a:rPr>
              <a:t>Once supplied with the mediation models, it computes all effects using either quasi-Bayesian or bootstrap</a:t>
            </a:r>
          </a:p>
          <a:p>
            <a:endParaRPr lang="en-US" dirty="0">
              <a:effectLst/>
            </a:endParaRPr>
          </a:p>
          <a:p>
            <a:r>
              <a:rPr lang="en-US" dirty="0">
                <a:effectLst/>
              </a:rPr>
              <a:t>It always simulates potential outcomes and aggregates effects from those </a:t>
            </a:r>
          </a:p>
        </p:txBody>
      </p:sp>
    </p:spTree>
    <p:extLst>
      <p:ext uri="{BB962C8B-B14F-4D97-AF65-F5344CB8AC3E}">
        <p14:creationId xmlns:p14="http://schemas.microsoft.com/office/powerpoint/2010/main" val="294502464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pic>
        <p:nvPicPr>
          <p:cNvPr id="7" name="Content Placeholder 6" descr="Text&#10;&#10;Description automatically generated">
            <a:extLst>
              <a:ext uri="{FF2B5EF4-FFF2-40B4-BE49-F238E27FC236}">
                <a16:creationId xmlns:a16="http://schemas.microsoft.com/office/drawing/2014/main" id="{C9B543D8-F351-CA03-A356-E37C5743481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95551" y="1608462"/>
            <a:ext cx="11342610" cy="4792337"/>
          </a:xfrm>
        </p:spPr>
      </p:pic>
      <p:grpSp>
        <p:nvGrpSpPr>
          <p:cNvPr id="22" name="Group 21">
            <a:extLst>
              <a:ext uri="{FF2B5EF4-FFF2-40B4-BE49-F238E27FC236}">
                <a16:creationId xmlns:a16="http://schemas.microsoft.com/office/drawing/2014/main" id="{2BFA0212-CD47-F9B4-C152-538F5E71EEA6}"/>
              </a:ext>
            </a:extLst>
          </p:cNvPr>
          <p:cNvGrpSpPr/>
          <p:nvPr/>
        </p:nvGrpSpPr>
        <p:grpSpPr>
          <a:xfrm>
            <a:off x="3387513" y="780029"/>
            <a:ext cx="7232400" cy="3561480"/>
            <a:chOff x="3387513" y="780029"/>
            <a:chExt cx="7232400" cy="356148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911CDF5F-0EED-65E3-9973-E634B95F2AF8}"/>
                    </a:ext>
                  </a:extLst>
                </p14:cNvPr>
                <p14:cNvContentPartPr/>
                <p14:nvPr/>
              </p14:nvContentPartPr>
              <p14:xfrm>
                <a:off x="3387513" y="1763549"/>
                <a:ext cx="5195520" cy="1397160"/>
              </p14:xfrm>
            </p:contentPart>
          </mc:Choice>
          <mc:Fallback xmlns="">
            <p:pic>
              <p:nvPicPr>
                <p:cNvPr id="8" name="Ink 7">
                  <a:extLst>
                    <a:ext uri="{FF2B5EF4-FFF2-40B4-BE49-F238E27FC236}">
                      <a16:creationId xmlns:a16="http://schemas.microsoft.com/office/drawing/2014/main" id="{911CDF5F-0EED-65E3-9973-E634B95F2AF8}"/>
                    </a:ext>
                  </a:extLst>
                </p:cNvPr>
                <p:cNvPicPr/>
                <p:nvPr/>
              </p:nvPicPr>
              <p:blipFill>
                <a:blip r:embed="rId4"/>
                <a:stretch>
                  <a:fillRect/>
                </a:stretch>
              </p:blipFill>
              <p:spPr>
                <a:xfrm>
                  <a:off x="3378513" y="1754549"/>
                  <a:ext cx="5213160" cy="141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24EFDCB-BEEF-ABEE-F285-E175E7657E3F}"/>
                    </a:ext>
                  </a:extLst>
                </p14:cNvPr>
                <p14:cNvContentPartPr/>
                <p14:nvPr/>
              </p14:nvContentPartPr>
              <p14:xfrm>
                <a:off x="9003153" y="994229"/>
                <a:ext cx="79560" cy="647640"/>
              </p14:xfrm>
            </p:contentPart>
          </mc:Choice>
          <mc:Fallback xmlns="">
            <p:pic>
              <p:nvPicPr>
                <p:cNvPr id="9" name="Ink 8">
                  <a:extLst>
                    <a:ext uri="{FF2B5EF4-FFF2-40B4-BE49-F238E27FC236}">
                      <a16:creationId xmlns:a16="http://schemas.microsoft.com/office/drawing/2014/main" id="{324EFDCB-BEEF-ABEE-F285-E175E7657E3F}"/>
                    </a:ext>
                  </a:extLst>
                </p:cNvPr>
                <p:cNvPicPr/>
                <p:nvPr/>
              </p:nvPicPr>
              <p:blipFill>
                <a:blip r:embed="rId6"/>
                <a:stretch>
                  <a:fillRect/>
                </a:stretch>
              </p:blipFill>
              <p:spPr>
                <a:xfrm>
                  <a:off x="8994513" y="985589"/>
                  <a:ext cx="972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FE4ABE5-F7D6-9F29-0A54-04C5F02074A5}"/>
                    </a:ext>
                  </a:extLst>
                </p14:cNvPr>
                <p14:cNvContentPartPr/>
                <p14:nvPr/>
              </p14:nvContentPartPr>
              <p14:xfrm>
                <a:off x="9320673" y="1305989"/>
                <a:ext cx="326520" cy="397080"/>
              </p14:xfrm>
            </p:contentPart>
          </mc:Choice>
          <mc:Fallback xmlns="">
            <p:pic>
              <p:nvPicPr>
                <p:cNvPr id="10" name="Ink 9">
                  <a:extLst>
                    <a:ext uri="{FF2B5EF4-FFF2-40B4-BE49-F238E27FC236}">
                      <a16:creationId xmlns:a16="http://schemas.microsoft.com/office/drawing/2014/main" id="{1FE4ABE5-F7D6-9F29-0A54-04C5F02074A5}"/>
                    </a:ext>
                  </a:extLst>
                </p:cNvPr>
                <p:cNvPicPr/>
                <p:nvPr/>
              </p:nvPicPr>
              <p:blipFill>
                <a:blip r:embed="rId8"/>
                <a:stretch>
                  <a:fillRect/>
                </a:stretch>
              </p:blipFill>
              <p:spPr>
                <a:xfrm>
                  <a:off x="9311673" y="1296989"/>
                  <a:ext cx="3441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DDADFBD9-23CF-8429-1424-0A0B9FEE29C3}"/>
                    </a:ext>
                  </a:extLst>
                </p14:cNvPr>
                <p14:cNvContentPartPr/>
                <p14:nvPr/>
              </p14:nvContentPartPr>
              <p14:xfrm>
                <a:off x="9989913" y="780029"/>
                <a:ext cx="84240" cy="922320"/>
              </p14:xfrm>
            </p:contentPart>
          </mc:Choice>
          <mc:Fallback xmlns="">
            <p:pic>
              <p:nvPicPr>
                <p:cNvPr id="11" name="Ink 10">
                  <a:extLst>
                    <a:ext uri="{FF2B5EF4-FFF2-40B4-BE49-F238E27FC236}">
                      <a16:creationId xmlns:a16="http://schemas.microsoft.com/office/drawing/2014/main" id="{DDADFBD9-23CF-8429-1424-0A0B9FEE29C3}"/>
                    </a:ext>
                  </a:extLst>
                </p:cNvPr>
                <p:cNvPicPr/>
                <p:nvPr/>
              </p:nvPicPr>
              <p:blipFill>
                <a:blip r:embed="rId10"/>
                <a:stretch>
                  <a:fillRect/>
                </a:stretch>
              </p:blipFill>
              <p:spPr>
                <a:xfrm>
                  <a:off x="9981273" y="771389"/>
                  <a:ext cx="101880" cy="939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E29229B-68E7-236A-96F9-962A1C971ABE}"/>
                    </a:ext>
                  </a:extLst>
                </p14:cNvPr>
                <p14:cNvContentPartPr/>
                <p14:nvPr/>
              </p14:nvContentPartPr>
              <p14:xfrm>
                <a:off x="9697233" y="1335509"/>
                <a:ext cx="585360" cy="31320"/>
              </p14:xfrm>
            </p:contentPart>
          </mc:Choice>
          <mc:Fallback xmlns="">
            <p:pic>
              <p:nvPicPr>
                <p:cNvPr id="12" name="Ink 11">
                  <a:extLst>
                    <a:ext uri="{FF2B5EF4-FFF2-40B4-BE49-F238E27FC236}">
                      <a16:creationId xmlns:a16="http://schemas.microsoft.com/office/drawing/2014/main" id="{1E29229B-68E7-236A-96F9-962A1C971ABE}"/>
                    </a:ext>
                  </a:extLst>
                </p:cNvPr>
                <p:cNvPicPr/>
                <p:nvPr/>
              </p:nvPicPr>
              <p:blipFill>
                <a:blip r:embed="rId12"/>
                <a:stretch>
                  <a:fillRect/>
                </a:stretch>
              </p:blipFill>
              <p:spPr>
                <a:xfrm>
                  <a:off x="9688233" y="1326509"/>
                  <a:ext cx="603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E61A4201-1577-E133-F0D4-74091FA2755F}"/>
                    </a:ext>
                  </a:extLst>
                </p14:cNvPr>
                <p14:cNvContentPartPr/>
                <p14:nvPr/>
              </p14:nvContentPartPr>
              <p14:xfrm>
                <a:off x="8699313" y="2074949"/>
                <a:ext cx="514800" cy="653040"/>
              </p14:xfrm>
            </p:contentPart>
          </mc:Choice>
          <mc:Fallback xmlns="">
            <p:pic>
              <p:nvPicPr>
                <p:cNvPr id="13" name="Ink 12">
                  <a:extLst>
                    <a:ext uri="{FF2B5EF4-FFF2-40B4-BE49-F238E27FC236}">
                      <a16:creationId xmlns:a16="http://schemas.microsoft.com/office/drawing/2014/main" id="{E61A4201-1577-E133-F0D4-74091FA2755F}"/>
                    </a:ext>
                  </a:extLst>
                </p:cNvPr>
                <p:cNvPicPr/>
                <p:nvPr/>
              </p:nvPicPr>
              <p:blipFill>
                <a:blip r:embed="rId14"/>
                <a:stretch>
                  <a:fillRect/>
                </a:stretch>
              </p:blipFill>
              <p:spPr>
                <a:xfrm>
                  <a:off x="8690673" y="2066309"/>
                  <a:ext cx="53244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896EED0-EB89-4E60-307C-C409BAA745ED}"/>
                    </a:ext>
                  </a:extLst>
                </p14:cNvPr>
                <p14:cNvContentPartPr/>
                <p14:nvPr/>
              </p14:nvContentPartPr>
              <p14:xfrm>
                <a:off x="9281433" y="2298509"/>
                <a:ext cx="284040" cy="376920"/>
              </p14:xfrm>
            </p:contentPart>
          </mc:Choice>
          <mc:Fallback xmlns="">
            <p:pic>
              <p:nvPicPr>
                <p:cNvPr id="14" name="Ink 13">
                  <a:extLst>
                    <a:ext uri="{FF2B5EF4-FFF2-40B4-BE49-F238E27FC236}">
                      <a16:creationId xmlns:a16="http://schemas.microsoft.com/office/drawing/2014/main" id="{0896EED0-EB89-4E60-307C-C409BAA745ED}"/>
                    </a:ext>
                  </a:extLst>
                </p:cNvPr>
                <p:cNvPicPr/>
                <p:nvPr/>
              </p:nvPicPr>
              <p:blipFill>
                <a:blip r:embed="rId16"/>
                <a:stretch>
                  <a:fillRect/>
                </a:stretch>
              </p:blipFill>
              <p:spPr>
                <a:xfrm>
                  <a:off x="9272433" y="2289869"/>
                  <a:ext cx="30168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3848EC9F-43EB-A903-F35D-B648CEFD465E}"/>
                    </a:ext>
                  </a:extLst>
                </p14:cNvPr>
                <p14:cNvContentPartPr/>
                <p14:nvPr/>
              </p14:nvContentPartPr>
              <p14:xfrm>
                <a:off x="9798393" y="2356829"/>
                <a:ext cx="324360" cy="398160"/>
              </p14:xfrm>
            </p:contentPart>
          </mc:Choice>
          <mc:Fallback xmlns="">
            <p:pic>
              <p:nvPicPr>
                <p:cNvPr id="15" name="Ink 14">
                  <a:extLst>
                    <a:ext uri="{FF2B5EF4-FFF2-40B4-BE49-F238E27FC236}">
                      <a16:creationId xmlns:a16="http://schemas.microsoft.com/office/drawing/2014/main" id="{3848EC9F-43EB-A903-F35D-B648CEFD465E}"/>
                    </a:ext>
                  </a:extLst>
                </p:cNvPr>
                <p:cNvPicPr/>
                <p:nvPr/>
              </p:nvPicPr>
              <p:blipFill>
                <a:blip r:embed="rId18"/>
                <a:stretch>
                  <a:fillRect/>
                </a:stretch>
              </p:blipFill>
              <p:spPr>
                <a:xfrm>
                  <a:off x="9789393" y="2348189"/>
                  <a:ext cx="3420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0F37F5E7-5C45-EA6A-EBC8-85FEEB9B0CB8}"/>
                    </a:ext>
                  </a:extLst>
                </p14:cNvPr>
                <p14:cNvContentPartPr/>
                <p14:nvPr/>
              </p14:nvContentPartPr>
              <p14:xfrm>
                <a:off x="10274313" y="1797749"/>
                <a:ext cx="345600" cy="1097640"/>
              </p14:xfrm>
            </p:contentPart>
          </mc:Choice>
          <mc:Fallback xmlns="">
            <p:pic>
              <p:nvPicPr>
                <p:cNvPr id="16" name="Ink 15">
                  <a:extLst>
                    <a:ext uri="{FF2B5EF4-FFF2-40B4-BE49-F238E27FC236}">
                      <a16:creationId xmlns:a16="http://schemas.microsoft.com/office/drawing/2014/main" id="{0F37F5E7-5C45-EA6A-EBC8-85FEEB9B0CB8}"/>
                    </a:ext>
                  </a:extLst>
                </p:cNvPr>
                <p:cNvPicPr/>
                <p:nvPr/>
              </p:nvPicPr>
              <p:blipFill>
                <a:blip r:embed="rId20"/>
                <a:stretch>
                  <a:fillRect/>
                </a:stretch>
              </p:blipFill>
              <p:spPr>
                <a:xfrm>
                  <a:off x="10265673" y="1788749"/>
                  <a:ext cx="363240" cy="1115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354876E-2E9F-1DB7-E79F-3AA60A447CD4}"/>
                    </a:ext>
                  </a:extLst>
                </p14:cNvPr>
                <p14:cNvContentPartPr/>
                <p14:nvPr/>
              </p14:nvContentPartPr>
              <p14:xfrm>
                <a:off x="9999633" y="2449709"/>
                <a:ext cx="339840" cy="18360"/>
              </p14:xfrm>
            </p:contentPart>
          </mc:Choice>
          <mc:Fallback xmlns="">
            <p:pic>
              <p:nvPicPr>
                <p:cNvPr id="17" name="Ink 16">
                  <a:extLst>
                    <a:ext uri="{FF2B5EF4-FFF2-40B4-BE49-F238E27FC236}">
                      <a16:creationId xmlns:a16="http://schemas.microsoft.com/office/drawing/2014/main" id="{D354876E-2E9F-1DB7-E79F-3AA60A447CD4}"/>
                    </a:ext>
                  </a:extLst>
                </p:cNvPr>
                <p:cNvPicPr/>
                <p:nvPr/>
              </p:nvPicPr>
              <p:blipFill>
                <a:blip r:embed="rId22"/>
                <a:stretch>
                  <a:fillRect/>
                </a:stretch>
              </p:blipFill>
              <p:spPr>
                <a:xfrm>
                  <a:off x="9990993" y="2441069"/>
                  <a:ext cx="357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A7FF54B1-19F7-9815-7483-740205D3C094}"/>
                    </a:ext>
                  </a:extLst>
                </p14:cNvPr>
                <p14:cNvContentPartPr/>
                <p14:nvPr/>
              </p14:nvContentPartPr>
              <p14:xfrm>
                <a:off x="3406593" y="3029309"/>
                <a:ext cx="5530680" cy="1312200"/>
              </p14:xfrm>
            </p:contentPart>
          </mc:Choice>
          <mc:Fallback xmlns="">
            <p:pic>
              <p:nvPicPr>
                <p:cNvPr id="19" name="Ink 18">
                  <a:extLst>
                    <a:ext uri="{FF2B5EF4-FFF2-40B4-BE49-F238E27FC236}">
                      <a16:creationId xmlns:a16="http://schemas.microsoft.com/office/drawing/2014/main" id="{A7FF54B1-19F7-9815-7483-740205D3C094}"/>
                    </a:ext>
                  </a:extLst>
                </p:cNvPr>
                <p:cNvPicPr/>
                <p:nvPr/>
              </p:nvPicPr>
              <p:blipFill>
                <a:blip r:embed="rId24"/>
                <a:stretch>
                  <a:fillRect/>
                </a:stretch>
              </p:blipFill>
              <p:spPr>
                <a:xfrm>
                  <a:off x="3397953" y="3020309"/>
                  <a:ext cx="5548320" cy="132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9E630CF9-4615-71A2-00ED-1697355196C3}"/>
                    </a:ext>
                  </a:extLst>
                </p14:cNvPr>
                <p14:cNvContentPartPr/>
                <p14:nvPr/>
              </p14:nvContentPartPr>
              <p14:xfrm>
                <a:off x="3826353" y="2685149"/>
                <a:ext cx="4597560" cy="828360"/>
              </p14:xfrm>
            </p:contentPart>
          </mc:Choice>
          <mc:Fallback xmlns="">
            <p:pic>
              <p:nvPicPr>
                <p:cNvPr id="21" name="Ink 20">
                  <a:extLst>
                    <a:ext uri="{FF2B5EF4-FFF2-40B4-BE49-F238E27FC236}">
                      <a16:creationId xmlns:a16="http://schemas.microsoft.com/office/drawing/2014/main" id="{9E630CF9-4615-71A2-00ED-1697355196C3}"/>
                    </a:ext>
                  </a:extLst>
                </p:cNvPr>
                <p:cNvPicPr/>
                <p:nvPr/>
              </p:nvPicPr>
              <p:blipFill>
                <a:blip r:embed="rId26"/>
                <a:stretch>
                  <a:fillRect/>
                </a:stretch>
              </p:blipFill>
              <p:spPr>
                <a:xfrm>
                  <a:off x="3817713" y="2676509"/>
                  <a:ext cx="4615200" cy="846000"/>
                </a:xfrm>
                <a:prstGeom prst="rect">
                  <a:avLst/>
                </a:prstGeom>
              </p:spPr>
            </p:pic>
          </mc:Fallback>
        </mc:AlternateContent>
      </p:grpSp>
      <p:grpSp>
        <p:nvGrpSpPr>
          <p:cNvPr id="29" name="Group 28">
            <a:extLst>
              <a:ext uri="{FF2B5EF4-FFF2-40B4-BE49-F238E27FC236}">
                <a16:creationId xmlns:a16="http://schemas.microsoft.com/office/drawing/2014/main" id="{AD2D59D9-4E49-B211-7ABE-DC7162940AC4}"/>
              </a:ext>
            </a:extLst>
          </p:cNvPr>
          <p:cNvGrpSpPr/>
          <p:nvPr/>
        </p:nvGrpSpPr>
        <p:grpSpPr>
          <a:xfrm>
            <a:off x="99273" y="4143149"/>
            <a:ext cx="1912680" cy="853200"/>
            <a:chOff x="99273" y="4143149"/>
            <a:chExt cx="1912680" cy="85320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D3C8B144-4C1C-A5F4-5B50-8C037745E0D2}"/>
                    </a:ext>
                  </a:extLst>
                </p14:cNvPr>
                <p14:cNvContentPartPr/>
                <p14:nvPr/>
              </p14:nvContentPartPr>
              <p14:xfrm>
                <a:off x="762753" y="4143149"/>
                <a:ext cx="1249200" cy="571680"/>
              </p14:xfrm>
            </p:contentPart>
          </mc:Choice>
          <mc:Fallback xmlns="">
            <p:pic>
              <p:nvPicPr>
                <p:cNvPr id="23" name="Ink 22">
                  <a:extLst>
                    <a:ext uri="{FF2B5EF4-FFF2-40B4-BE49-F238E27FC236}">
                      <a16:creationId xmlns:a16="http://schemas.microsoft.com/office/drawing/2014/main" id="{D3C8B144-4C1C-A5F4-5B50-8C037745E0D2}"/>
                    </a:ext>
                  </a:extLst>
                </p:cNvPr>
                <p:cNvPicPr/>
                <p:nvPr/>
              </p:nvPicPr>
              <p:blipFill>
                <a:blip r:embed="rId28"/>
                <a:stretch>
                  <a:fillRect/>
                </a:stretch>
              </p:blipFill>
              <p:spPr>
                <a:xfrm>
                  <a:off x="754113" y="4134509"/>
                  <a:ext cx="126684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BC47D9A1-F3A9-CBA1-6F96-A1459B9F6BDF}"/>
                    </a:ext>
                  </a:extLst>
                </p14:cNvPr>
                <p14:cNvContentPartPr/>
                <p14:nvPr/>
              </p14:nvContentPartPr>
              <p14:xfrm>
                <a:off x="99273" y="4143149"/>
                <a:ext cx="379800" cy="853200"/>
              </p14:xfrm>
            </p:contentPart>
          </mc:Choice>
          <mc:Fallback xmlns="">
            <p:pic>
              <p:nvPicPr>
                <p:cNvPr id="24" name="Ink 23">
                  <a:extLst>
                    <a:ext uri="{FF2B5EF4-FFF2-40B4-BE49-F238E27FC236}">
                      <a16:creationId xmlns:a16="http://schemas.microsoft.com/office/drawing/2014/main" id="{BC47D9A1-F3A9-CBA1-6F96-A1459B9F6BDF}"/>
                    </a:ext>
                  </a:extLst>
                </p:cNvPr>
                <p:cNvPicPr/>
                <p:nvPr/>
              </p:nvPicPr>
              <p:blipFill>
                <a:blip r:embed="rId30"/>
                <a:stretch>
                  <a:fillRect/>
                </a:stretch>
              </p:blipFill>
              <p:spPr>
                <a:xfrm>
                  <a:off x="90633" y="4134509"/>
                  <a:ext cx="397440" cy="870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AD30CFAB-7BC0-78DB-19F9-49329BEE007A}"/>
                    </a:ext>
                  </a:extLst>
                </p14:cNvPr>
                <p14:cNvContentPartPr/>
                <p14:nvPr/>
              </p14:nvContentPartPr>
              <p14:xfrm>
                <a:off x="468993" y="4473989"/>
                <a:ext cx="36720" cy="324000"/>
              </p14:xfrm>
            </p:contentPart>
          </mc:Choice>
          <mc:Fallback xmlns="">
            <p:pic>
              <p:nvPicPr>
                <p:cNvPr id="25" name="Ink 24">
                  <a:extLst>
                    <a:ext uri="{FF2B5EF4-FFF2-40B4-BE49-F238E27FC236}">
                      <a16:creationId xmlns:a16="http://schemas.microsoft.com/office/drawing/2014/main" id="{AD30CFAB-7BC0-78DB-19F9-49329BEE007A}"/>
                    </a:ext>
                  </a:extLst>
                </p:cNvPr>
                <p:cNvPicPr/>
                <p:nvPr/>
              </p:nvPicPr>
              <p:blipFill>
                <a:blip r:embed="rId32"/>
                <a:stretch>
                  <a:fillRect/>
                </a:stretch>
              </p:blipFill>
              <p:spPr>
                <a:xfrm>
                  <a:off x="460353" y="4465349"/>
                  <a:ext cx="543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096E846A-7F8F-3C52-7181-12E843220ADE}"/>
                    </a:ext>
                  </a:extLst>
                </p14:cNvPr>
                <p14:cNvContentPartPr/>
                <p14:nvPr/>
              </p14:nvContentPartPr>
              <p14:xfrm>
                <a:off x="475833" y="4357349"/>
                <a:ext cx="27360" cy="50760"/>
              </p14:xfrm>
            </p:contentPart>
          </mc:Choice>
          <mc:Fallback xmlns="">
            <p:pic>
              <p:nvPicPr>
                <p:cNvPr id="26" name="Ink 25">
                  <a:extLst>
                    <a:ext uri="{FF2B5EF4-FFF2-40B4-BE49-F238E27FC236}">
                      <a16:creationId xmlns:a16="http://schemas.microsoft.com/office/drawing/2014/main" id="{096E846A-7F8F-3C52-7181-12E843220ADE}"/>
                    </a:ext>
                  </a:extLst>
                </p:cNvPr>
                <p:cNvPicPr/>
                <p:nvPr/>
              </p:nvPicPr>
              <p:blipFill>
                <a:blip r:embed="rId34"/>
                <a:stretch>
                  <a:fillRect/>
                </a:stretch>
              </p:blipFill>
              <p:spPr>
                <a:xfrm>
                  <a:off x="467193" y="4348709"/>
                  <a:ext cx="450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CD2A63E0-7103-2D1E-02F1-95884E94311A}"/>
                    </a:ext>
                  </a:extLst>
                </p14:cNvPr>
                <p14:cNvContentPartPr/>
                <p14:nvPr/>
              </p14:nvContentPartPr>
              <p14:xfrm>
                <a:off x="629913" y="4342589"/>
                <a:ext cx="600480" cy="546120"/>
              </p14:xfrm>
            </p:contentPart>
          </mc:Choice>
          <mc:Fallback xmlns="">
            <p:pic>
              <p:nvPicPr>
                <p:cNvPr id="28" name="Ink 27">
                  <a:extLst>
                    <a:ext uri="{FF2B5EF4-FFF2-40B4-BE49-F238E27FC236}">
                      <a16:creationId xmlns:a16="http://schemas.microsoft.com/office/drawing/2014/main" id="{CD2A63E0-7103-2D1E-02F1-95884E94311A}"/>
                    </a:ext>
                  </a:extLst>
                </p:cNvPr>
                <p:cNvPicPr/>
                <p:nvPr/>
              </p:nvPicPr>
              <p:blipFill>
                <a:blip r:embed="rId36"/>
                <a:stretch>
                  <a:fillRect/>
                </a:stretch>
              </p:blipFill>
              <p:spPr>
                <a:xfrm>
                  <a:off x="620913" y="4333949"/>
                  <a:ext cx="618120" cy="563760"/>
                </a:xfrm>
                <a:prstGeom prst="rect">
                  <a:avLst/>
                </a:prstGeom>
              </p:spPr>
            </p:pic>
          </mc:Fallback>
        </mc:AlternateContent>
      </p:grpSp>
      <p:grpSp>
        <p:nvGrpSpPr>
          <p:cNvPr id="37" name="Group 36">
            <a:extLst>
              <a:ext uri="{FF2B5EF4-FFF2-40B4-BE49-F238E27FC236}">
                <a16:creationId xmlns:a16="http://schemas.microsoft.com/office/drawing/2014/main" id="{228B80D2-7B64-80DA-DF78-28D7225902C1}"/>
              </a:ext>
            </a:extLst>
          </p:cNvPr>
          <p:cNvGrpSpPr/>
          <p:nvPr/>
        </p:nvGrpSpPr>
        <p:grpSpPr>
          <a:xfrm>
            <a:off x="2323353" y="4674149"/>
            <a:ext cx="8407440" cy="1644840"/>
            <a:chOff x="2323353" y="4674149"/>
            <a:chExt cx="8407440" cy="1644840"/>
          </a:xfrm>
        </p:grpSpPr>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9B5C90EA-14B6-A881-9653-A3080698D934}"/>
                    </a:ext>
                  </a:extLst>
                </p14:cNvPr>
                <p14:cNvContentPartPr/>
                <p14:nvPr/>
              </p14:nvContentPartPr>
              <p14:xfrm>
                <a:off x="2323353" y="4674149"/>
                <a:ext cx="3300840" cy="369360"/>
              </p14:xfrm>
            </p:contentPart>
          </mc:Choice>
          <mc:Fallback xmlns="">
            <p:pic>
              <p:nvPicPr>
                <p:cNvPr id="30" name="Ink 29">
                  <a:extLst>
                    <a:ext uri="{FF2B5EF4-FFF2-40B4-BE49-F238E27FC236}">
                      <a16:creationId xmlns:a16="http://schemas.microsoft.com/office/drawing/2014/main" id="{9B5C90EA-14B6-A881-9653-A3080698D934}"/>
                    </a:ext>
                  </a:extLst>
                </p:cNvPr>
                <p:cNvPicPr/>
                <p:nvPr/>
              </p:nvPicPr>
              <p:blipFill>
                <a:blip r:embed="rId38"/>
                <a:stretch>
                  <a:fillRect/>
                </a:stretch>
              </p:blipFill>
              <p:spPr>
                <a:xfrm>
                  <a:off x="2314713" y="4665509"/>
                  <a:ext cx="331848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6ADFFAFF-7F4C-2A03-A9A8-B1AB5697B5C2}"/>
                    </a:ext>
                  </a:extLst>
                </p14:cNvPr>
                <p14:cNvContentPartPr/>
                <p14:nvPr/>
              </p14:nvContentPartPr>
              <p14:xfrm>
                <a:off x="4431513" y="5184629"/>
                <a:ext cx="2117160" cy="741240"/>
              </p14:xfrm>
            </p:contentPart>
          </mc:Choice>
          <mc:Fallback xmlns="">
            <p:pic>
              <p:nvPicPr>
                <p:cNvPr id="31" name="Ink 30">
                  <a:extLst>
                    <a:ext uri="{FF2B5EF4-FFF2-40B4-BE49-F238E27FC236}">
                      <a16:creationId xmlns:a16="http://schemas.microsoft.com/office/drawing/2014/main" id="{6ADFFAFF-7F4C-2A03-A9A8-B1AB5697B5C2}"/>
                    </a:ext>
                  </a:extLst>
                </p:cNvPr>
                <p:cNvPicPr/>
                <p:nvPr/>
              </p:nvPicPr>
              <p:blipFill>
                <a:blip r:embed="rId40"/>
                <a:stretch>
                  <a:fillRect/>
                </a:stretch>
              </p:blipFill>
              <p:spPr>
                <a:xfrm>
                  <a:off x="4422873" y="5175629"/>
                  <a:ext cx="213480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5DEA1A0F-EC62-BCB4-705A-B209270E6EC3}"/>
                    </a:ext>
                  </a:extLst>
                </p14:cNvPr>
                <p14:cNvContentPartPr/>
                <p14:nvPr/>
              </p14:nvContentPartPr>
              <p14:xfrm>
                <a:off x="6944673" y="5252669"/>
                <a:ext cx="322200" cy="878400"/>
              </p14:xfrm>
            </p:contentPart>
          </mc:Choice>
          <mc:Fallback xmlns="">
            <p:pic>
              <p:nvPicPr>
                <p:cNvPr id="32" name="Ink 31">
                  <a:extLst>
                    <a:ext uri="{FF2B5EF4-FFF2-40B4-BE49-F238E27FC236}">
                      <a16:creationId xmlns:a16="http://schemas.microsoft.com/office/drawing/2014/main" id="{5DEA1A0F-EC62-BCB4-705A-B209270E6EC3}"/>
                    </a:ext>
                  </a:extLst>
                </p:cNvPr>
                <p:cNvPicPr/>
                <p:nvPr/>
              </p:nvPicPr>
              <p:blipFill>
                <a:blip r:embed="rId42"/>
                <a:stretch>
                  <a:fillRect/>
                </a:stretch>
              </p:blipFill>
              <p:spPr>
                <a:xfrm>
                  <a:off x="6936033" y="5243669"/>
                  <a:ext cx="339840" cy="896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34043CB3-3190-F324-E37C-B94D0ABA1FF4}"/>
                    </a:ext>
                  </a:extLst>
                </p14:cNvPr>
                <p14:cNvContentPartPr/>
                <p14:nvPr/>
              </p14:nvContentPartPr>
              <p14:xfrm>
                <a:off x="6903273" y="5271749"/>
                <a:ext cx="588600" cy="747720"/>
              </p14:xfrm>
            </p:contentPart>
          </mc:Choice>
          <mc:Fallback xmlns="">
            <p:pic>
              <p:nvPicPr>
                <p:cNvPr id="33" name="Ink 32">
                  <a:extLst>
                    <a:ext uri="{FF2B5EF4-FFF2-40B4-BE49-F238E27FC236}">
                      <a16:creationId xmlns:a16="http://schemas.microsoft.com/office/drawing/2014/main" id="{34043CB3-3190-F324-E37C-B94D0ABA1FF4}"/>
                    </a:ext>
                  </a:extLst>
                </p:cNvPr>
                <p:cNvPicPr/>
                <p:nvPr/>
              </p:nvPicPr>
              <p:blipFill>
                <a:blip r:embed="rId44"/>
                <a:stretch>
                  <a:fillRect/>
                </a:stretch>
              </p:blipFill>
              <p:spPr>
                <a:xfrm>
                  <a:off x="6894633" y="5263109"/>
                  <a:ext cx="606240" cy="765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4E34E11A-47C1-49A1-4FE2-D76BDB5CE785}"/>
                    </a:ext>
                  </a:extLst>
                </p14:cNvPr>
                <p14:cNvContentPartPr/>
                <p14:nvPr/>
              </p14:nvContentPartPr>
              <p14:xfrm>
                <a:off x="8160033" y="5427629"/>
                <a:ext cx="293400" cy="587160"/>
              </p14:xfrm>
            </p:contentPart>
          </mc:Choice>
          <mc:Fallback xmlns="">
            <p:pic>
              <p:nvPicPr>
                <p:cNvPr id="34" name="Ink 33">
                  <a:extLst>
                    <a:ext uri="{FF2B5EF4-FFF2-40B4-BE49-F238E27FC236}">
                      <a16:creationId xmlns:a16="http://schemas.microsoft.com/office/drawing/2014/main" id="{4E34E11A-47C1-49A1-4FE2-D76BDB5CE785}"/>
                    </a:ext>
                  </a:extLst>
                </p:cNvPr>
                <p:cNvPicPr/>
                <p:nvPr/>
              </p:nvPicPr>
              <p:blipFill>
                <a:blip r:embed="rId46"/>
                <a:stretch>
                  <a:fillRect/>
                </a:stretch>
              </p:blipFill>
              <p:spPr>
                <a:xfrm>
                  <a:off x="8151393" y="5418629"/>
                  <a:ext cx="31104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9B4C192-4975-882A-1D21-220AF949E739}"/>
                    </a:ext>
                  </a:extLst>
                </p14:cNvPr>
                <p14:cNvContentPartPr/>
                <p14:nvPr/>
              </p14:nvContentPartPr>
              <p14:xfrm>
                <a:off x="8592033" y="4957109"/>
                <a:ext cx="2138760" cy="1361880"/>
              </p14:xfrm>
            </p:contentPart>
          </mc:Choice>
          <mc:Fallback xmlns="">
            <p:pic>
              <p:nvPicPr>
                <p:cNvPr id="35" name="Ink 34">
                  <a:extLst>
                    <a:ext uri="{FF2B5EF4-FFF2-40B4-BE49-F238E27FC236}">
                      <a16:creationId xmlns:a16="http://schemas.microsoft.com/office/drawing/2014/main" id="{39B4C192-4975-882A-1D21-220AF949E739}"/>
                    </a:ext>
                  </a:extLst>
                </p:cNvPr>
                <p:cNvPicPr/>
                <p:nvPr/>
              </p:nvPicPr>
              <p:blipFill>
                <a:blip r:embed="rId48"/>
                <a:stretch>
                  <a:fillRect/>
                </a:stretch>
              </p:blipFill>
              <p:spPr>
                <a:xfrm>
                  <a:off x="8583033" y="4948469"/>
                  <a:ext cx="2156400" cy="1379520"/>
                </a:xfrm>
                <a:prstGeom prst="rect">
                  <a:avLst/>
                </a:prstGeom>
              </p:spPr>
            </p:pic>
          </mc:Fallback>
        </mc:AlternateContent>
      </p:grpSp>
    </p:spTree>
    <p:extLst>
      <p:ext uri="{BB962C8B-B14F-4D97-AF65-F5344CB8AC3E}">
        <p14:creationId xmlns:p14="http://schemas.microsoft.com/office/powerpoint/2010/main" val="41590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2000" fill="hold"/>
                                        <p:tgtEl>
                                          <p:spTgt spid="3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3040-E7F2-4246-0735-20B3E4612AE9}"/>
              </a:ext>
            </a:extLst>
          </p:cNvPr>
          <p:cNvSpPr>
            <a:spLocks noGrp="1"/>
          </p:cNvSpPr>
          <p:nvPr>
            <p:ph type="title"/>
          </p:nvPr>
        </p:nvSpPr>
        <p:spPr/>
        <p:txBody>
          <a:bodyPr/>
          <a:lstStyle/>
          <a:p>
            <a:r>
              <a:rPr lang="en-US" dirty="0"/>
              <a:t>Estimation</a:t>
            </a:r>
          </a:p>
        </p:txBody>
      </p:sp>
      <p:pic>
        <p:nvPicPr>
          <p:cNvPr id="5" name="Content Placeholder 4" descr="Graphical user interface, text&#10;&#10;Description automatically generated">
            <a:extLst>
              <a:ext uri="{FF2B5EF4-FFF2-40B4-BE49-F238E27FC236}">
                <a16:creationId xmlns:a16="http://schemas.microsoft.com/office/drawing/2014/main" id="{61B90FDB-CB24-7F10-145F-392789F39CC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353238" y="1193322"/>
            <a:ext cx="9485523" cy="5580821"/>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80247D7-231B-DE53-A2A4-055AB1E59D9F}"/>
                  </a:ext>
                </a:extLst>
              </p14:cNvPr>
              <p14:cNvContentPartPr/>
              <p14:nvPr/>
            </p14:nvContentPartPr>
            <p14:xfrm>
              <a:off x="4920033" y="1396709"/>
              <a:ext cx="3012120" cy="1671120"/>
            </p14:xfrm>
          </p:contentPart>
        </mc:Choice>
        <mc:Fallback xmlns="">
          <p:pic>
            <p:nvPicPr>
              <p:cNvPr id="6" name="Ink 5">
                <a:extLst>
                  <a:ext uri="{FF2B5EF4-FFF2-40B4-BE49-F238E27FC236}">
                    <a16:creationId xmlns:a16="http://schemas.microsoft.com/office/drawing/2014/main" id="{480247D7-231B-DE53-A2A4-055AB1E59D9F}"/>
                  </a:ext>
                </a:extLst>
              </p:cNvPr>
              <p:cNvPicPr/>
              <p:nvPr/>
            </p:nvPicPr>
            <p:blipFill>
              <a:blip r:embed="rId4"/>
              <a:stretch>
                <a:fillRect/>
              </a:stretch>
            </p:blipFill>
            <p:spPr>
              <a:xfrm>
                <a:off x="4911033" y="1388069"/>
                <a:ext cx="3029760" cy="1688760"/>
              </a:xfrm>
              <a:prstGeom prst="rect">
                <a:avLst/>
              </a:prstGeom>
            </p:spPr>
          </p:pic>
        </mc:Fallback>
      </mc:AlternateContent>
      <p:grpSp>
        <p:nvGrpSpPr>
          <p:cNvPr id="17" name="Group 16">
            <a:extLst>
              <a:ext uri="{FF2B5EF4-FFF2-40B4-BE49-F238E27FC236}">
                <a16:creationId xmlns:a16="http://schemas.microsoft.com/office/drawing/2014/main" id="{F52FC5FF-CCBF-6639-D458-9D9E7B54F1F6}"/>
              </a:ext>
            </a:extLst>
          </p:cNvPr>
          <p:cNvGrpSpPr/>
          <p:nvPr/>
        </p:nvGrpSpPr>
        <p:grpSpPr>
          <a:xfrm>
            <a:off x="9512553" y="286469"/>
            <a:ext cx="2485440" cy="1562400"/>
            <a:chOff x="9512553" y="286469"/>
            <a:chExt cx="2485440" cy="156240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19A4517-4047-BA8E-C5FB-BA2D2254D40F}"/>
                    </a:ext>
                  </a:extLst>
                </p14:cNvPr>
                <p14:cNvContentPartPr/>
                <p14:nvPr/>
              </p14:nvContentPartPr>
              <p14:xfrm>
                <a:off x="9512553" y="286469"/>
                <a:ext cx="797400" cy="859320"/>
              </p14:xfrm>
            </p:contentPart>
          </mc:Choice>
          <mc:Fallback xmlns="">
            <p:pic>
              <p:nvPicPr>
                <p:cNvPr id="14" name="Ink 13">
                  <a:extLst>
                    <a:ext uri="{FF2B5EF4-FFF2-40B4-BE49-F238E27FC236}">
                      <a16:creationId xmlns:a16="http://schemas.microsoft.com/office/drawing/2014/main" id="{819A4517-4047-BA8E-C5FB-BA2D2254D40F}"/>
                    </a:ext>
                  </a:extLst>
                </p:cNvPr>
                <p:cNvPicPr/>
                <p:nvPr/>
              </p:nvPicPr>
              <p:blipFill>
                <a:blip r:embed="rId6"/>
                <a:stretch>
                  <a:fillRect/>
                </a:stretch>
              </p:blipFill>
              <p:spPr>
                <a:xfrm>
                  <a:off x="9503553" y="277829"/>
                  <a:ext cx="815040" cy="876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BE3588EA-449A-C837-1C0E-0F16760807C8}"/>
                    </a:ext>
                  </a:extLst>
                </p14:cNvPr>
                <p14:cNvContentPartPr/>
                <p14:nvPr/>
              </p14:nvContentPartPr>
              <p14:xfrm>
                <a:off x="10491753" y="749069"/>
                <a:ext cx="728640" cy="309600"/>
              </p14:xfrm>
            </p:contentPart>
          </mc:Choice>
          <mc:Fallback xmlns="">
            <p:pic>
              <p:nvPicPr>
                <p:cNvPr id="15" name="Ink 14">
                  <a:extLst>
                    <a:ext uri="{FF2B5EF4-FFF2-40B4-BE49-F238E27FC236}">
                      <a16:creationId xmlns:a16="http://schemas.microsoft.com/office/drawing/2014/main" id="{BE3588EA-449A-C837-1C0E-0F16760807C8}"/>
                    </a:ext>
                  </a:extLst>
                </p:cNvPr>
                <p:cNvPicPr/>
                <p:nvPr/>
              </p:nvPicPr>
              <p:blipFill>
                <a:blip r:embed="rId8"/>
                <a:stretch>
                  <a:fillRect/>
                </a:stretch>
              </p:blipFill>
              <p:spPr>
                <a:xfrm>
                  <a:off x="10483113" y="740069"/>
                  <a:ext cx="7462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A83D6B05-F508-6B4E-D3C2-D56E0CE52661}"/>
                    </a:ext>
                  </a:extLst>
                </p14:cNvPr>
                <p14:cNvContentPartPr/>
                <p14:nvPr/>
              </p14:nvContentPartPr>
              <p14:xfrm>
                <a:off x="11089713" y="742229"/>
                <a:ext cx="908280" cy="1106640"/>
              </p14:xfrm>
            </p:contentPart>
          </mc:Choice>
          <mc:Fallback xmlns="">
            <p:pic>
              <p:nvPicPr>
                <p:cNvPr id="16" name="Ink 15">
                  <a:extLst>
                    <a:ext uri="{FF2B5EF4-FFF2-40B4-BE49-F238E27FC236}">
                      <a16:creationId xmlns:a16="http://schemas.microsoft.com/office/drawing/2014/main" id="{A83D6B05-F508-6B4E-D3C2-D56E0CE52661}"/>
                    </a:ext>
                  </a:extLst>
                </p:cNvPr>
                <p:cNvPicPr/>
                <p:nvPr/>
              </p:nvPicPr>
              <p:blipFill>
                <a:blip r:embed="rId10"/>
                <a:stretch>
                  <a:fillRect/>
                </a:stretch>
              </p:blipFill>
              <p:spPr>
                <a:xfrm>
                  <a:off x="11081073" y="733229"/>
                  <a:ext cx="925920" cy="1124280"/>
                </a:xfrm>
                <a:prstGeom prst="rect">
                  <a:avLst/>
                </a:prstGeom>
              </p:spPr>
            </p:pic>
          </mc:Fallback>
        </mc:AlternateContent>
      </p:grpSp>
      <p:grpSp>
        <p:nvGrpSpPr>
          <p:cNvPr id="24" name="Group 23">
            <a:extLst>
              <a:ext uri="{FF2B5EF4-FFF2-40B4-BE49-F238E27FC236}">
                <a16:creationId xmlns:a16="http://schemas.microsoft.com/office/drawing/2014/main" id="{C5972C04-0834-969E-0674-7C9DB47B8A10}"/>
              </a:ext>
            </a:extLst>
          </p:cNvPr>
          <p:cNvGrpSpPr/>
          <p:nvPr/>
        </p:nvGrpSpPr>
        <p:grpSpPr>
          <a:xfrm>
            <a:off x="7774113" y="3252509"/>
            <a:ext cx="3680280" cy="1514160"/>
            <a:chOff x="7774113" y="3252509"/>
            <a:chExt cx="3680280" cy="1514160"/>
          </a:xfrm>
        </p:grpSpPr>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EA69C917-F596-CF7B-6C51-1A66523C7201}"/>
                    </a:ext>
                  </a:extLst>
                </p14:cNvPr>
                <p14:cNvContentPartPr/>
                <p14:nvPr/>
              </p14:nvContentPartPr>
              <p14:xfrm>
                <a:off x="7774113" y="3810149"/>
                <a:ext cx="2148840" cy="489240"/>
              </p14:xfrm>
            </p:contentPart>
          </mc:Choice>
          <mc:Fallback xmlns="">
            <p:pic>
              <p:nvPicPr>
                <p:cNvPr id="19" name="Ink 18">
                  <a:extLst>
                    <a:ext uri="{FF2B5EF4-FFF2-40B4-BE49-F238E27FC236}">
                      <a16:creationId xmlns:a16="http://schemas.microsoft.com/office/drawing/2014/main" id="{EA69C917-F596-CF7B-6C51-1A66523C7201}"/>
                    </a:ext>
                  </a:extLst>
                </p:cNvPr>
                <p:cNvPicPr/>
                <p:nvPr/>
              </p:nvPicPr>
              <p:blipFill>
                <a:blip r:embed="rId12"/>
                <a:stretch>
                  <a:fillRect/>
                </a:stretch>
              </p:blipFill>
              <p:spPr>
                <a:xfrm>
                  <a:off x="7765473" y="3801509"/>
                  <a:ext cx="216648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21C11D4D-BDC8-FB50-D023-442549ED878F}"/>
                    </a:ext>
                  </a:extLst>
                </p14:cNvPr>
                <p14:cNvContentPartPr/>
                <p14:nvPr/>
              </p14:nvContentPartPr>
              <p14:xfrm>
                <a:off x="10024113" y="3495509"/>
                <a:ext cx="640080" cy="638640"/>
              </p14:xfrm>
            </p:contentPart>
          </mc:Choice>
          <mc:Fallback xmlns="">
            <p:pic>
              <p:nvPicPr>
                <p:cNvPr id="20" name="Ink 19">
                  <a:extLst>
                    <a:ext uri="{FF2B5EF4-FFF2-40B4-BE49-F238E27FC236}">
                      <a16:creationId xmlns:a16="http://schemas.microsoft.com/office/drawing/2014/main" id="{21C11D4D-BDC8-FB50-D023-442549ED878F}"/>
                    </a:ext>
                  </a:extLst>
                </p:cNvPr>
                <p:cNvPicPr/>
                <p:nvPr/>
              </p:nvPicPr>
              <p:blipFill>
                <a:blip r:embed="rId14"/>
                <a:stretch>
                  <a:fillRect/>
                </a:stretch>
              </p:blipFill>
              <p:spPr>
                <a:xfrm>
                  <a:off x="10015473" y="3486869"/>
                  <a:ext cx="65772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1A4F8C09-CC7E-E4B2-5BD5-6E5F24B20DB9}"/>
                    </a:ext>
                  </a:extLst>
                </p14:cNvPr>
                <p14:cNvContentPartPr/>
                <p14:nvPr/>
              </p14:nvContentPartPr>
              <p14:xfrm>
                <a:off x="10881633" y="3491189"/>
                <a:ext cx="65160" cy="445680"/>
              </p14:xfrm>
            </p:contentPart>
          </mc:Choice>
          <mc:Fallback xmlns="">
            <p:pic>
              <p:nvPicPr>
                <p:cNvPr id="21" name="Ink 20">
                  <a:extLst>
                    <a:ext uri="{FF2B5EF4-FFF2-40B4-BE49-F238E27FC236}">
                      <a16:creationId xmlns:a16="http://schemas.microsoft.com/office/drawing/2014/main" id="{1A4F8C09-CC7E-E4B2-5BD5-6E5F24B20DB9}"/>
                    </a:ext>
                  </a:extLst>
                </p:cNvPr>
                <p:cNvPicPr/>
                <p:nvPr/>
              </p:nvPicPr>
              <p:blipFill>
                <a:blip r:embed="rId16"/>
                <a:stretch>
                  <a:fillRect/>
                </a:stretch>
              </p:blipFill>
              <p:spPr>
                <a:xfrm>
                  <a:off x="10872993" y="3482189"/>
                  <a:ext cx="8280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033EB7C2-3095-7E7B-4970-A5A9205A55D7}"/>
                    </a:ext>
                  </a:extLst>
                </p14:cNvPr>
                <p14:cNvContentPartPr/>
                <p14:nvPr/>
              </p14:nvContentPartPr>
              <p14:xfrm>
                <a:off x="10966233" y="3252509"/>
                <a:ext cx="10080" cy="360"/>
              </p14:xfrm>
            </p:contentPart>
          </mc:Choice>
          <mc:Fallback xmlns="">
            <p:pic>
              <p:nvPicPr>
                <p:cNvPr id="22" name="Ink 21">
                  <a:extLst>
                    <a:ext uri="{FF2B5EF4-FFF2-40B4-BE49-F238E27FC236}">
                      <a16:creationId xmlns:a16="http://schemas.microsoft.com/office/drawing/2014/main" id="{033EB7C2-3095-7E7B-4970-A5A9205A55D7}"/>
                    </a:ext>
                  </a:extLst>
                </p:cNvPr>
                <p:cNvPicPr/>
                <p:nvPr/>
              </p:nvPicPr>
              <p:blipFill>
                <a:blip r:embed="rId18"/>
                <a:stretch>
                  <a:fillRect/>
                </a:stretch>
              </p:blipFill>
              <p:spPr>
                <a:xfrm>
                  <a:off x="10957233" y="3243869"/>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3028C39E-7FDE-F7A5-69E6-5278E6724661}"/>
                    </a:ext>
                  </a:extLst>
                </p14:cNvPr>
                <p14:cNvContentPartPr/>
                <p14:nvPr/>
              </p14:nvContentPartPr>
              <p14:xfrm>
                <a:off x="10793793" y="3549869"/>
                <a:ext cx="660600" cy="1216800"/>
              </p14:xfrm>
            </p:contentPart>
          </mc:Choice>
          <mc:Fallback xmlns="">
            <p:pic>
              <p:nvPicPr>
                <p:cNvPr id="23" name="Ink 22">
                  <a:extLst>
                    <a:ext uri="{FF2B5EF4-FFF2-40B4-BE49-F238E27FC236}">
                      <a16:creationId xmlns:a16="http://schemas.microsoft.com/office/drawing/2014/main" id="{3028C39E-7FDE-F7A5-69E6-5278E6724661}"/>
                    </a:ext>
                  </a:extLst>
                </p:cNvPr>
                <p:cNvPicPr/>
                <p:nvPr/>
              </p:nvPicPr>
              <p:blipFill>
                <a:blip r:embed="rId20"/>
                <a:stretch>
                  <a:fillRect/>
                </a:stretch>
              </p:blipFill>
              <p:spPr>
                <a:xfrm>
                  <a:off x="10785153" y="3541229"/>
                  <a:ext cx="678240" cy="1234440"/>
                </a:xfrm>
                <a:prstGeom prst="rect">
                  <a:avLst/>
                </a:prstGeom>
              </p:spPr>
            </p:pic>
          </mc:Fallback>
        </mc:AlternateContent>
      </p:grpSp>
      <p:grpSp>
        <p:nvGrpSpPr>
          <p:cNvPr id="27" name="Group 26">
            <a:extLst>
              <a:ext uri="{FF2B5EF4-FFF2-40B4-BE49-F238E27FC236}">
                <a16:creationId xmlns:a16="http://schemas.microsoft.com/office/drawing/2014/main" id="{50CE4318-0595-2A73-AC89-17586E915C0C}"/>
              </a:ext>
            </a:extLst>
          </p:cNvPr>
          <p:cNvGrpSpPr/>
          <p:nvPr/>
        </p:nvGrpSpPr>
        <p:grpSpPr>
          <a:xfrm>
            <a:off x="8491953" y="306629"/>
            <a:ext cx="342360" cy="1385640"/>
            <a:chOff x="8491953" y="306629"/>
            <a:chExt cx="342360" cy="1385640"/>
          </a:xfrm>
        </p:grpSpPr>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61395F29-E152-EEFC-106F-4E6553D332C7}"/>
                    </a:ext>
                  </a:extLst>
                </p14:cNvPr>
                <p14:cNvContentPartPr/>
                <p14:nvPr/>
              </p14:nvContentPartPr>
              <p14:xfrm>
                <a:off x="8496273" y="782549"/>
                <a:ext cx="338040" cy="909720"/>
              </p14:xfrm>
            </p:contentPart>
          </mc:Choice>
          <mc:Fallback xmlns="">
            <p:pic>
              <p:nvPicPr>
                <p:cNvPr id="12" name="Ink 11">
                  <a:extLst>
                    <a:ext uri="{FF2B5EF4-FFF2-40B4-BE49-F238E27FC236}">
                      <a16:creationId xmlns:a16="http://schemas.microsoft.com/office/drawing/2014/main" id="{61395F29-E152-EEFC-106F-4E6553D332C7}"/>
                    </a:ext>
                  </a:extLst>
                </p:cNvPr>
                <p:cNvPicPr/>
                <p:nvPr/>
              </p:nvPicPr>
              <p:blipFill>
                <a:blip r:embed="rId22"/>
                <a:stretch>
                  <a:fillRect/>
                </a:stretch>
              </p:blipFill>
              <p:spPr>
                <a:xfrm>
                  <a:off x="8487633" y="773909"/>
                  <a:ext cx="355680" cy="92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8BD197B8-FFC9-D4DE-3193-F74598F7B46E}"/>
                    </a:ext>
                  </a:extLst>
                </p14:cNvPr>
                <p14:cNvContentPartPr/>
                <p14:nvPr/>
              </p14:nvContentPartPr>
              <p14:xfrm>
                <a:off x="8491953" y="306629"/>
                <a:ext cx="290520" cy="318960"/>
              </p14:xfrm>
            </p:contentPart>
          </mc:Choice>
          <mc:Fallback xmlns="">
            <p:pic>
              <p:nvPicPr>
                <p:cNvPr id="13" name="Ink 12">
                  <a:extLst>
                    <a:ext uri="{FF2B5EF4-FFF2-40B4-BE49-F238E27FC236}">
                      <a16:creationId xmlns:a16="http://schemas.microsoft.com/office/drawing/2014/main" id="{8BD197B8-FFC9-D4DE-3193-F74598F7B46E}"/>
                    </a:ext>
                  </a:extLst>
                </p:cNvPr>
                <p:cNvPicPr/>
                <p:nvPr/>
              </p:nvPicPr>
              <p:blipFill>
                <a:blip r:embed="rId24"/>
                <a:stretch>
                  <a:fillRect/>
                </a:stretch>
              </p:blipFill>
              <p:spPr>
                <a:xfrm>
                  <a:off x="8483313" y="297629"/>
                  <a:ext cx="3081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52A88FF6-4775-871D-7604-FA45CEF6485A}"/>
                    </a:ext>
                  </a:extLst>
                </p14:cNvPr>
                <p14:cNvContentPartPr/>
                <p14:nvPr/>
              </p14:nvContentPartPr>
              <p14:xfrm>
                <a:off x="8818473" y="820349"/>
                <a:ext cx="360" cy="360"/>
              </p14:xfrm>
            </p:contentPart>
          </mc:Choice>
          <mc:Fallback xmlns="">
            <p:pic>
              <p:nvPicPr>
                <p:cNvPr id="25" name="Ink 24">
                  <a:extLst>
                    <a:ext uri="{FF2B5EF4-FFF2-40B4-BE49-F238E27FC236}">
                      <a16:creationId xmlns:a16="http://schemas.microsoft.com/office/drawing/2014/main" id="{52A88FF6-4775-871D-7604-FA45CEF6485A}"/>
                    </a:ext>
                  </a:extLst>
                </p:cNvPr>
                <p:cNvPicPr/>
                <p:nvPr/>
              </p:nvPicPr>
              <p:blipFill>
                <a:blip r:embed="rId26"/>
                <a:stretch>
                  <a:fillRect/>
                </a:stretch>
              </p:blipFill>
              <p:spPr>
                <a:xfrm>
                  <a:off x="8809833" y="81170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1D07CB0-4392-D7EB-B635-D0C5CB912A50}"/>
                  </a:ext>
                </a:extLst>
              </p14:cNvPr>
              <p14:cNvContentPartPr/>
              <p14:nvPr/>
            </p14:nvContentPartPr>
            <p14:xfrm>
              <a:off x="7766553" y="1487069"/>
              <a:ext cx="360" cy="360"/>
            </p14:xfrm>
          </p:contentPart>
        </mc:Choice>
        <mc:Fallback xmlns="">
          <p:pic>
            <p:nvPicPr>
              <p:cNvPr id="26" name="Ink 25">
                <a:extLst>
                  <a:ext uri="{FF2B5EF4-FFF2-40B4-BE49-F238E27FC236}">
                    <a16:creationId xmlns:a16="http://schemas.microsoft.com/office/drawing/2014/main" id="{A1D07CB0-4392-D7EB-B635-D0C5CB912A50}"/>
                  </a:ext>
                </a:extLst>
              </p:cNvPr>
              <p:cNvPicPr/>
              <p:nvPr/>
            </p:nvPicPr>
            <p:blipFill>
              <a:blip r:embed="rId26"/>
              <a:stretch>
                <a:fillRect/>
              </a:stretch>
            </p:blipFill>
            <p:spPr>
              <a:xfrm>
                <a:off x="7757553" y="1478069"/>
                <a:ext cx="18000" cy="18000"/>
              </a:xfrm>
              <a:prstGeom prst="rect">
                <a:avLst/>
              </a:prstGeom>
            </p:spPr>
          </p:pic>
        </mc:Fallback>
      </mc:AlternateContent>
    </p:spTree>
    <p:extLst>
      <p:ext uri="{BB962C8B-B14F-4D97-AF65-F5344CB8AC3E}">
        <p14:creationId xmlns:p14="http://schemas.microsoft.com/office/powerpoint/2010/main" val="367595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2000" fill="hold"/>
                                        <p:tgtEl>
                                          <p:spTgt spid="27"/>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2000" fill="hold"/>
                                        <p:tgtEl>
                                          <p:spTgt spid="17"/>
                                        </p:tgtEl>
                                        <p:attrNameLst>
                                          <p:attrName>drawProgress</p:attrName>
                                        </p:attrNameLst>
                                      </p:cBhvr>
                                      <p:tavLst>
                                        <p:tav tm="0">
                                          <p:val>
                                            <p:fltVal val="0"/>
                                          </p:val>
                                        </p:tav>
                                        <p:tav tm="100000">
                                          <p:val>
                                            <p:fltVal val="1"/>
                                          </p:val>
                                        </p:tav>
                                      </p:tavLst>
                                    </p:anim>
                                  </p:childTnLst>
                                </p:cTn>
                              </p:par>
                            </p:childTnLst>
                          </p:cTn>
                        </p:par>
                      </p:childTnLst>
                    </p:cTn>
                  </p:par>
                  <p:par>
                    <p:cTn id="14" fill="hold">
                      <p:stCondLst>
                        <p:cond delay="indefinite"/>
                      </p:stCondLst>
                      <p:childTnLst>
                        <p:par>
                          <p:cTn id="15" fill="hold">
                            <p:stCondLst>
                              <p:cond delay="0"/>
                            </p:stCondLst>
                            <p:childTnLst>
                              <p:par>
                                <p:cTn id="16" presetID="63"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p:txBody>
          <a:bodyPr/>
          <a:lstStyle/>
          <a:p>
            <a:r>
              <a:rPr lang="en-US" dirty="0"/>
              <a:t>The treatment increased the probability to stop smoking  6.7% (p = .29)</a:t>
            </a:r>
          </a:p>
          <a:p>
            <a:endParaRPr lang="en-US" dirty="0"/>
          </a:p>
          <a:p>
            <a:r>
              <a:rPr lang="en-US" dirty="0"/>
              <a:t> The NIE(0) and NIE(1) were 3.3% and 6.2%, respectively (p = .315, p = .05), the average NIE was 4.7% (p = .04)</a:t>
            </a:r>
          </a:p>
          <a:p>
            <a:endParaRPr lang="en-US" dirty="0"/>
          </a:p>
          <a:p>
            <a:r>
              <a:rPr lang="en-US" dirty="0"/>
              <a:t>There was a small, significant effect of the program on smoking cessation through craving for nicotine</a:t>
            </a:r>
          </a:p>
        </p:txBody>
      </p:sp>
    </p:spTree>
    <p:extLst>
      <p:ext uri="{BB962C8B-B14F-4D97-AF65-F5344CB8AC3E}">
        <p14:creationId xmlns:p14="http://schemas.microsoft.com/office/powerpoint/2010/main" val="123321670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a:xfrm>
            <a:off x="913795" y="2076450"/>
            <a:ext cx="10353762" cy="4555704"/>
          </a:xfrm>
        </p:spPr>
        <p:txBody>
          <a:bodyPr>
            <a:normAutofit/>
          </a:bodyPr>
          <a:lstStyle/>
          <a:p>
            <a:r>
              <a:rPr lang="en-US" dirty="0"/>
              <a:t>The NDE(0) and NDE(1) were very small at .5% and 3.4%, both not significant</a:t>
            </a:r>
          </a:p>
          <a:p>
            <a:endParaRPr lang="en-US" dirty="0"/>
          </a:p>
          <a:p>
            <a:r>
              <a:rPr lang="en-US" dirty="0"/>
              <a:t>The proportion mediated was on average 50% (33% and 67% for treated and control)</a:t>
            </a:r>
          </a:p>
          <a:p>
            <a:endParaRPr lang="en-US" dirty="0"/>
          </a:p>
          <a:p>
            <a:r>
              <a:rPr lang="en-US" dirty="0"/>
              <a:t>Overall, only the NIE was significant, all other effects not significant – a sizeable amount of the treatment was achieved through the craving in nicotine</a:t>
            </a:r>
          </a:p>
        </p:txBody>
      </p:sp>
    </p:spTree>
    <p:extLst>
      <p:ext uri="{BB962C8B-B14F-4D97-AF65-F5344CB8AC3E}">
        <p14:creationId xmlns:p14="http://schemas.microsoft.com/office/powerpoint/2010/main" val="2443799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200722" y="609600"/>
            <a:ext cx="11881623" cy="1257300"/>
          </a:xfrm>
        </p:spPr>
        <p:txBody>
          <a:bodyPr>
            <a:normAutofit fontScale="90000"/>
          </a:bodyPr>
          <a:lstStyle/>
          <a:p>
            <a:r>
              <a:rPr lang="en-US" dirty="0"/>
              <a:t>The (gaps in 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endParaRPr lang="en-US" dirty="0"/>
          </a:p>
          <a:p>
            <a:endParaRPr lang="en-US" dirty="0"/>
          </a:p>
          <a:p>
            <a:r>
              <a:rPr lang="en-US" dirty="0"/>
              <a:t>Causal assumptions</a:t>
            </a:r>
          </a:p>
          <a:p>
            <a:endParaRPr lang="en-US" dirty="0"/>
          </a:p>
          <a:p>
            <a:r>
              <a:rPr lang="en-US" dirty="0"/>
              <a:t>Causal identification /  Causal definitions of effects</a:t>
            </a:r>
            <a:br>
              <a:rPr lang="en-US" dirty="0"/>
            </a:br>
            <a:endParaRPr lang="en-US" dirty="0"/>
          </a:p>
          <a:p>
            <a:r>
              <a:rPr lang="en-US" dirty="0"/>
              <a:t>Non-linear models (interactive, limited dependent variables, etc.)</a:t>
            </a:r>
          </a:p>
        </p:txBody>
      </p:sp>
    </p:spTree>
    <p:extLst>
      <p:ext uri="{BB962C8B-B14F-4D97-AF65-F5344CB8AC3E}">
        <p14:creationId xmlns:p14="http://schemas.microsoft.com/office/powerpoint/2010/main" val="160018691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3BD0-EE59-B3C7-94F2-9F28FB7F35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10AFEA-ED94-5E05-E119-3F1C73CA04B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DF92CFC-757C-774D-BE13-83034CFD90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1240" y="1173296"/>
            <a:ext cx="7121064" cy="4826600"/>
          </a:xfrm>
          <a:prstGeom prst="rect">
            <a:avLst/>
          </a:prstGeom>
        </p:spPr>
      </p:pic>
    </p:spTree>
    <p:extLst>
      <p:ext uri="{BB962C8B-B14F-4D97-AF65-F5344CB8AC3E}">
        <p14:creationId xmlns:p14="http://schemas.microsoft.com/office/powerpoint/2010/main" val="101349955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88FB-59E1-04AE-9A4D-BD4E37BA2F34}"/>
              </a:ext>
            </a:extLst>
          </p:cNvPr>
          <p:cNvSpPr>
            <a:spLocks noGrp="1"/>
          </p:cNvSpPr>
          <p:nvPr>
            <p:ph type="title"/>
          </p:nvPr>
        </p:nvSpPr>
        <p:spPr/>
        <p:txBody>
          <a:bodyPr/>
          <a:lstStyle/>
          <a:p>
            <a:r>
              <a:rPr lang="en-US" dirty="0"/>
              <a:t>Estimation</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CBF36B86-D651-78E5-D14C-85B0CC8AA49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96178" y="1077261"/>
            <a:ext cx="10353762" cy="5519281"/>
          </a:xfrm>
        </p:spPr>
      </p:pic>
      <p:grpSp>
        <p:nvGrpSpPr>
          <p:cNvPr id="12" name="Group 11">
            <a:extLst>
              <a:ext uri="{FF2B5EF4-FFF2-40B4-BE49-F238E27FC236}">
                <a16:creationId xmlns:a16="http://schemas.microsoft.com/office/drawing/2014/main" id="{13D9F4C9-C611-B03D-A26B-D6B2361DAD74}"/>
              </a:ext>
            </a:extLst>
          </p:cNvPr>
          <p:cNvGrpSpPr/>
          <p:nvPr/>
        </p:nvGrpSpPr>
        <p:grpSpPr>
          <a:xfrm>
            <a:off x="3174393" y="4597109"/>
            <a:ext cx="6031800" cy="1581840"/>
            <a:chOff x="3174393" y="4597109"/>
            <a:chExt cx="6031800" cy="15818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5D47780-7C0C-FF91-3B9B-146B4A23AA52}"/>
                    </a:ext>
                  </a:extLst>
                </p14:cNvPr>
                <p14:cNvContentPartPr/>
                <p14:nvPr/>
              </p14:nvContentPartPr>
              <p14:xfrm>
                <a:off x="3174393" y="4926149"/>
                <a:ext cx="1106640" cy="1252800"/>
              </p14:xfrm>
            </p:contentPart>
          </mc:Choice>
          <mc:Fallback xmlns="">
            <p:pic>
              <p:nvPicPr>
                <p:cNvPr id="6" name="Ink 5">
                  <a:extLst>
                    <a:ext uri="{FF2B5EF4-FFF2-40B4-BE49-F238E27FC236}">
                      <a16:creationId xmlns:a16="http://schemas.microsoft.com/office/drawing/2014/main" id="{35D47780-7C0C-FF91-3B9B-146B4A23AA52}"/>
                    </a:ext>
                  </a:extLst>
                </p:cNvPr>
                <p:cNvPicPr/>
                <p:nvPr/>
              </p:nvPicPr>
              <p:blipFill>
                <a:blip r:embed="rId4"/>
                <a:stretch>
                  <a:fillRect/>
                </a:stretch>
              </p:blipFill>
              <p:spPr>
                <a:xfrm>
                  <a:off x="3165753" y="4917149"/>
                  <a:ext cx="1124280" cy="127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D8687A3-8658-74F7-4AF4-483038092FB3}"/>
                    </a:ext>
                  </a:extLst>
                </p14:cNvPr>
                <p14:cNvContentPartPr/>
                <p14:nvPr/>
              </p14:nvContentPartPr>
              <p14:xfrm>
                <a:off x="4169793" y="4942709"/>
                <a:ext cx="2368800" cy="636480"/>
              </p14:xfrm>
            </p:contentPart>
          </mc:Choice>
          <mc:Fallback xmlns="">
            <p:pic>
              <p:nvPicPr>
                <p:cNvPr id="7" name="Ink 6">
                  <a:extLst>
                    <a:ext uri="{FF2B5EF4-FFF2-40B4-BE49-F238E27FC236}">
                      <a16:creationId xmlns:a16="http://schemas.microsoft.com/office/drawing/2014/main" id="{1D8687A3-8658-74F7-4AF4-483038092FB3}"/>
                    </a:ext>
                  </a:extLst>
                </p:cNvPr>
                <p:cNvPicPr/>
                <p:nvPr/>
              </p:nvPicPr>
              <p:blipFill>
                <a:blip r:embed="rId6"/>
                <a:stretch>
                  <a:fillRect/>
                </a:stretch>
              </p:blipFill>
              <p:spPr>
                <a:xfrm>
                  <a:off x="4161153" y="4933709"/>
                  <a:ext cx="23864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00E39A4-7FE1-1D7E-6324-EF8092D1C246}"/>
                    </a:ext>
                  </a:extLst>
                </p14:cNvPr>
                <p14:cNvContentPartPr/>
                <p14:nvPr/>
              </p14:nvContentPartPr>
              <p14:xfrm>
                <a:off x="6851793" y="4597109"/>
                <a:ext cx="558000" cy="987480"/>
              </p14:xfrm>
            </p:contentPart>
          </mc:Choice>
          <mc:Fallback xmlns="">
            <p:pic>
              <p:nvPicPr>
                <p:cNvPr id="8" name="Ink 7">
                  <a:extLst>
                    <a:ext uri="{FF2B5EF4-FFF2-40B4-BE49-F238E27FC236}">
                      <a16:creationId xmlns:a16="http://schemas.microsoft.com/office/drawing/2014/main" id="{B00E39A4-7FE1-1D7E-6324-EF8092D1C246}"/>
                    </a:ext>
                  </a:extLst>
                </p:cNvPr>
                <p:cNvPicPr/>
                <p:nvPr/>
              </p:nvPicPr>
              <p:blipFill>
                <a:blip r:embed="rId8"/>
                <a:stretch>
                  <a:fillRect/>
                </a:stretch>
              </p:blipFill>
              <p:spPr>
                <a:xfrm>
                  <a:off x="6843153" y="4588469"/>
                  <a:ext cx="575640" cy="1005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D58D3B1-3544-77FF-672B-A19A75381B85}"/>
                    </a:ext>
                  </a:extLst>
                </p14:cNvPr>
                <p14:cNvContentPartPr/>
                <p14:nvPr/>
              </p14:nvContentPartPr>
              <p14:xfrm>
                <a:off x="7486473" y="4897349"/>
                <a:ext cx="360" cy="1080"/>
              </p14:xfrm>
            </p:contentPart>
          </mc:Choice>
          <mc:Fallback xmlns="">
            <p:pic>
              <p:nvPicPr>
                <p:cNvPr id="9" name="Ink 8">
                  <a:extLst>
                    <a:ext uri="{FF2B5EF4-FFF2-40B4-BE49-F238E27FC236}">
                      <a16:creationId xmlns:a16="http://schemas.microsoft.com/office/drawing/2014/main" id="{0D58D3B1-3544-77FF-672B-A19A75381B85}"/>
                    </a:ext>
                  </a:extLst>
                </p:cNvPr>
                <p:cNvPicPr/>
                <p:nvPr/>
              </p:nvPicPr>
              <p:blipFill>
                <a:blip r:embed="rId10"/>
                <a:stretch>
                  <a:fillRect/>
                </a:stretch>
              </p:blipFill>
              <p:spPr>
                <a:xfrm>
                  <a:off x="7477833" y="488834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11AE5876-7674-FFDD-B790-FFF1F975C0B0}"/>
                    </a:ext>
                  </a:extLst>
                </p14:cNvPr>
                <p14:cNvContentPartPr/>
                <p14:nvPr/>
              </p14:nvContentPartPr>
              <p14:xfrm>
                <a:off x="7715793" y="5106509"/>
                <a:ext cx="337680" cy="344880"/>
              </p14:xfrm>
            </p:contentPart>
          </mc:Choice>
          <mc:Fallback xmlns="">
            <p:pic>
              <p:nvPicPr>
                <p:cNvPr id="10" name="Ink 9">
                  <a:extLst>
                    <a:ext uri="{FF2B5EF4-FFF2-40B4-BE49-F238E27FC236}">
                      <a16:creationId xmlns:a16="http://schemas.microsoft.com/office/drawing/2014/main" id="{11AE5876-7674-FFDD-B790-FFF1F975C0B0}"/>
                    </a:ext>
                  </a:extLst>
                </p:cNvPr>
                <p:cNvPicPr/>
                <p:nvPr/>
              </p:nvPicPr>
              <p:blipFill>
                <a:blip r:embed="rId12"/>
                <a:stretch>
                  <a:fillRect/>
                </a:stretch>
              </p:blipFill>
              <p:spPr>
                <a:xfrm>
                  <a:off x="7707153" y="5097509"/>
                  <a:ext cx="3553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D35B064-DD55-35A0-198D-CBFA35551125}"/>
                    </a:ext>
                  </a:extLst>
                </p14:cNvPr>
                <p14:cNvContentPartPr/>
                <p14:nvPr/>
              </p14:nvContentPartPr>
              <p14:xfrm>
                <a:off x="8215473" y="5180669"/>
                <a:ext cx="990720" cy="433800"/>
              </p14:xfrm>
            </p:contentPart>
          </mc:Choice>
          <mc:Fallback xmlns="">
            <p:pic>
              <p:nvPicPr>
                <p:cNvPr id="11" name="Ink 10">
                  <a:extLst>
                    <a:ext uri="{FF2B5EF4-FFF2-40B4-BE49-F238E27FC236}">
                      <a16:creationId xmlns:a16="http://schemas.microsoft.com/office/drawing/2014/main" id="{8D35B064-DD55-35A0-198D-CBFA35551125}"/>
                    </a:ext>
                  </a:extLst>
                </p:cNvPr>
                <p:cNvPicPr/>
                <p:nvPr/>
              </p:nvPicPr>
              <p:blipFill>
                <a:blip r:embed="rId14"/>
                <a:stretch>
                  <a:fillRect/>
                </a:stretch>
              </p:blipFill>
              <p:spPr>
                <a:xfrm>
                  <a:off x="8206473" y="5172029"/>
                  <a:ext cx="1008360" cy="451440"/>
                </a:xfrm>
                <a:prstGeom prst="rect">
                  <a:avLst/>
                </a:prstGeom>
              </p:spPr>
            </p:pic>
          </mc:Fallback>
        </mc:AlternateContent>
      </p:grpSp>
      <p:grpSp>
        <p:nvGrpSpPr>
          <p:cNvPr id="21" name="Group 20">
            <a:extLst>
              <a:ext uri="{FF2B5EF4-FFF2-40B4-BE49-F238E27FC236}">
                <a16:creationId xmlns:a16="http://schemas.microsoft.com/office/drawing/2014/main" id="{4EC15635-9187-955D-C1F2-067C472E9EB0}"/>
              </a:ext>
            </a:extLst>
          </p:cNvPr>
          <p:cNvGrpSpPr/>
          <p:nvPr/>
        </p:nvGrpSpPr>
        <p:grpSpPr>
          <a:xfrm>
            <a:off x="3417753" y="2449709"/>
            <a:ext cx="7086240" cy="1382400"/>
            <a:chOff x="3417753" y="2449709"/>
            <a:chExt cx="7086240" cy="1382400"/>
          </a:xfrm>
        </p:grpSpPr>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C23F371B-F662-6AB9-84B0-7CBF927CE510}"/>
                    </a:ext>
                  </a:extLst>
                </p14:cNvPr>
                <p14:cNvContentPartPr/>
                <p14:nvPr/>
              </p14:nvContentPartPr>
              <p14:xfrm>
                <a:off x="3417753" y="2726549"/>
                <a:ext cx="4257000" cy="1105560"/>
              </p14:xfrm>
            </p:contentPart>
          </mc:Choice>
          <mc:Fallback xmlns="">
            <p:pic>
              <p:nvPicPr>
                <p:cNvPr id="13" name="Ink 12">
                  <a:extLst>
                    <a:ext uri="{FF2B5EF4-FFF2-40B4-BE49-F238E27FC236}">
                      <a16:creationId xmlns:a16="http://schemas.microsoft.com/office/drawing/2014/main" id="{C23F371B-F662-6AB9-84B0-7CBF927CE510}"/>
                    </a:ext>
                  </a:extLst>
                </p:cNvPr>
                <p:cNvPicPr/>
                <p:nvPr/>
              </p:nvPicPr>
              <p:blipFill>
                <a:blip r:embed="rId16"/>
                <a:stretch>
                  <a:fillRect/>
                </a:stretch>
              </p:blipFill>
              <p:spPr>
                <a:xfrm>
                  <a:off x="3408753" y="2717909"/>
                  <a:ext cx="4274640" cy="112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9F798FF-AD63-63CD-B2C0-F084DA1D07A9}"/>
                    </a:ext>
                  </a:extLst>
                </p14:cNvPr>
                <p14:cNvContentPartPr/>
                <p14:nvPr/>
              </p14:nvContentPartPr>
              <p14:xfrm>
                <a:off x="7622913" y="2768669"/>
                <a:ext cx="570240" cy="474480"/>
              </p14:xfrm>
            </p:contentPart>
          </mc:Choice>
          <mc:Fallback xmlns="">
            <p:pic>
              <p:nvPicPr>
                <p:cNvPr id="14" name="Ink 13">
                  <a:extLst>
                    <a:ext uri="{FF2B5EF4-FFF2-40B4-BE49-F238E27FC236}">
                      <a16:creationId xmlns:a16="http://schemas.microsoft.com/office/drawing/2014/main" id="{09F798FF-AD63-63CD-B2C0-F084DA1D07A9}"/>
                    </a:ext>
                  </a:extLst>
                </p:cNvPr>
                <p:cNvPicPr/>
                <p:nvPr/>
              </p:nvPicPr>
              <p:blipFill>
                <a:blip r:embed="rId18"/>
                <a:stretch>
                  <a:fillRect/>
                </a:stretch>
              </p:blipFill>
              <p:spPr>
                <a:xfrm>
                  <a:off x="7614273" y="2760029"/>
                  <a:ext cx="58788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0FD65669-C4A3-40B6-71E8-9AF3FF6E996B}"/>
                    </a:ext>
                  </a:extLst>
                </p14:cNvPr>
                <p14:cNvContentPartPr/>
                <p14:nvPr/>
              </p14:nvContentPartPr>
              <p14:xfrm>
                <a:off x="8320953" y="2523149"/>
                <a:ext cx="1033920" cy="1193400"/>
              </p14:xfrm>
            </p:contentPart>
          </mc:Choice>
          <mc:Fallback xmlns="">
            <p:pic>
              <p:nvPicPr>
                <p:cNvPr id="15" name="Ink 14">
                  <a:extLst>
                    <a:ext uri="{FF2B5EF4-FFF2-40B4-BE49-F238E27FC236}">
                      <a16:creationId xmlns:a16="http://schemas.microsoft.com/office/drawing/2014/main" id="{0FD65669-C4A3-40B6-71E8-9AF3FF6E996B}"/>
                    </a:ext>
                  </a:extLst>
                </p:cNvPr>
                <p:cNvPicPr/>
                <p:nvPr/>
              </p:nvPicPr>
              <p:blipFill>
                <a:blip r:embed="rId20"/>
                <a:stretch>
                  <a:fillRect/>
                </a:stretch>
              </p:blipFill>
              <p:spPr>
                <a:xfrm>
                  <a:off x="8312313" y="2514149"/>
                  <a:ext cx="1051560" cy="121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D2FC314B-2285-05A6-1E45-FDE029B996DC}"/>
                    </a:ext>
                  </a:extLst>
                </p14:cNvPr>
                <p14:cNvContentPartPr/>
                <p14:nvPr/>
              </p14:nvContentPartPr>
              <p14:xfrm>
                <a:off x="9448473" y="2883869"/>
                <a:ext cx="5040" cy="23400"/>
              </p14:xfrm>
            </p:contentPart>
          </mc:Choice>
          <mc:Fallback xmlns="">
            <p:pic>
              <p:nvPicPr>
                <p:cNvPr id="16" name="Ink 15">
                  <a:extLst>
                    <a:ext uri="{FF2B5EF4-FFF2-40B4-BE49-F238E27FC236}">
                      <a16:creationId xmlns:a16="http://schemas.microsoft.com/office/drawing/2014/main" id="{D2FC314B-2285-05A6-1E45-FDE029B996DC}"/>
                    </a:ext>
                  </a:extLst>
                </p:cNvPr>
                <p:cNvPicPr/>
                <p:nvPr/>
              </p:nvPicPr>
              <p:blipFill>
                <a:blip r:embed="rId22"/>
                <a:stretch>
                  <a:fillRect/>
                </a:stretch>
              </p:blipFill>
              <p:spPr>
                <a:xfrm>
                  <a:off x="9439833" y="2875229"/>
                  <a:ext cx="22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8EB6D0C-8098-7B00-A1B9-8A752B60A638}"/>
                    </a:ext>
                  </a:extLst>
                </p14:cNvPr>
                <p14:cNvContentPartPr/>
                <p14:nvPr/>
              </p14:nvContentPartPr>
              <p14:xfrm>
                <a:off x="9510393" y="2955869"/>
                <a:ext cx="69840" cy="284760"/>
              </p14:xfrm>
            </p:contentPart>
          </mc:Choice>
          <mc:Fallback xmlns="">
            <p:pic>
              <p:nvPicPr>
                <p:cNvPr id="17" name="Ink 16">
                  <a:extLst>
                    <a:ext uri="{FF2B5EF4-FFF2-40B4-BE49-F238E27FC236}">
                      <a16:creationId xmlns:a16="http://schemas.microsoft.com/office/drawing/2014/main" id="{88EB6D0C-8098-7B00-A1B9-8A752B60A638}"/>
                    </a:ext>
                  </a:extLst>
                </p:cNvPr>
                <p:cNvPicPr/>
                <p:nvPr/>
              </p:nvPicPr>
              <p:blipFill>
                <a:blip r:embed="rId24"/>
                <a:stretch>
                  <a:fillRect/>
                </a:stretch>
              </p:blipFill>
              <p:spPr>
                <a:xfrm>
                  <a:off x="9501753" y="2946869"/>
                  <a:ext cx="874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31FB8739-A31E-D89B-BDCA-BD191F51E755}"/>
                    </a:ext>
                  </a:extLst>
                </p14:cNvPr>
                <p14:cNvContentPartPr/>
                <p14:nvPr/>
              </p14:nvContentPartPr>
              <p14:xfrm>
                <a:off x="9739713" y="2449709"/>
                <a:ext cx="230760" cy="739080"/>
              </p14:xfrm>
            </p:contentPart>
          </mc:Choice>
          <mc:Fallback xmlns="">
            <p:pic>
              <p:nvPicPr>
                <p:cNvPr id="18" name="Ink 17">
                  <a:extLst>
                    <a:ext uri="{FF2B5EF4-FFF2-40B4-BE49-F238E27FC236}">
                      <a16:creationId xmlns:a16="http://schemas.microsoft.com/office/drawing/2014/main" id="{31FB8739-A31E-D89B-BDCA-BD191F51E755}"/>
                    </a:ext>
                  </a:extLst>
                </p:cNvPr>
                <p:cNvPicPr/>
                <p:nvPr/>
              </p:nvPicPr>
              <p:blipFill>
                <a:blip r:embed="rId26"/>
                <a:stretch>
                  <a:fillRect/>
                </a:stretch>
              </p:blipFill>
              <p:spPr>
                <a:xfrm>
                  <a:off x="9731073" y="2441069"/>
                  <a:ext cx="248400" cy="756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0669F299-C604-F1B6-F8EF-D56B499B399F}"/>
                    </a:ext>
                  </a:extLst>
                </p14:cNvPr>
                <p14:cNvContentPartPr/>
                <p14:nvPr/>
              </p14:nvContentPartPr>
              <p14:xfrm>
                <a:off x="10097193" y="2848589"/>
                <a:ext cx="406800" cy="295200"/>
              </p14:xfrm>
            </p:contentPart>
          </mc:Choice>
          <mc:Fallback xmlns="">
            <p:pic>
              <p:nvPicPr>
                <p:cNvPr id="19" name="Ink 18">
                  <a:extLst>
                    <a:ext uri="{FF2B5EF4-FFF2-40B4-BE49-F238E27FC236}">
                      <a16:creationId xmlns:a16="http://schemas.microsoft.com/office/drawing/2014/main" id="{0669F299-C604-F1B6-F8EF-D56B499B399F}"/>
                    </a:ext>
                  </a:extLst>
                </p:cNvPr>
                <p:cNvPicPr/>
                <p:nvPr/>
              </p:nvPicPr>
              <p:blipFill>
                <a:blip r:embed="rId28"/>
                <a:stretch>
                  <a:fillRect/>
                </a:stretch>
              </p:blipFill>
              <p:spPr>
                <a:xfrm>
                  <a:off x="10088553" y="2839589"/>
                  <a:ext cx="42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339699A-94DB-0FA2-09D5-C2C654778956}"/>
                    </a:ext>
                  </a:extLst>
                </p14:cNvPr>
                <p14:cNvContentPartPr/>
                <p14:nvPr/>
              </p14:nvContentPartPr>
              <p14:xfrm>
                <a:off x="9872913" y="2607389"/>
                <a:ext cx="216000" cy="81000"/>
              </p14:xfrm>
            </p:contentPart>
          </mc:Choice>
          <mc:Fallback xmlns="">
            <p:pic>
              <p:nvPicPr>
                <p:cNvPr id="20" name="Ink 19">
                  <a:extLst>
                    <a:ext uri="{FF2B5EF4-FFF2-40B4-BE49-F238E27FC236}">
                      <a16:creationId xmlns:a16="http://schemas.microsoft.com/office/drawing/2014/main" id="{C339699A-94DB-0FA2-09D5-C2C654778956}"/>
                    </a:ext>
                  </a:extLst>
                </p:cNvPr>
                <p:cNvPicPr/>
                <p:nvPr/>
              </p:nvPicPr>
              <p:blipFill>
                <a:blip r:embed="rId30"/>
                <a:stretch>
                  <a:fillRect/>
                </a:stretch>
              </p:blipFill>
              <p:spPr>
                <a:xfrm>
                  <a:off x="9863913" y="2598389"/>
                  <a:ext cx="233640" cy="98640"/>
                </a:xfrm>
                <a:prstGeom prst="rect">
                  <a:avLst/>
                </a:prstGeom>
              </p:spPr>
            </p:pic>
          </mc:Fallback>
        </mc:AlternateContent>
      </p:grpSp>
    </p:spTree>
    <p:extLst>
      <p:ext uri="{BB962C8B-B14F-4D97-AF65-F5344CB8AC3E}">
        <p14:creationId xmlns:p14="http://schemas.microsoft.com/office/powerpoint/2010/main" val="397654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63E1D31A-F9AC-B37B-06C8-DF59BBF05B7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914400" y="2124743"/>
            <a:ext cx="10353675" cy="3618164"/>
          </a:xfrm>
        </p:spPr>
      </p:pic>
    </p:spTree>
    <p:extLst>
      <p:ext uri="{BB962C8B-B14F-4D97-AF65-F5344CB8AC3E}">
        <p14:creationId xmlns:p14="http://schemas.microsoft.com/office/powerpoint/2010/main" val="9746720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sp>
        <p:nvSpPr>
          <p:cNvPr id="4" name="Content Placeholder 3">
            <a:extLst>
              <a:ext uri="{FF2B5EF4-FFF2-40B4-BE49-F238E27FC236}">
                <a16:creationId xmlns:a16="http://schemas.microsoft.com/office/drawing/2014/main" id="{38A5F3EF-B3D2-36D6-FB79-90BA3F7C442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8F4DB6A-0F33-312E-E729-DF0854F6620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3971" y="549360"/>
            <a:ext cx="8706232" cy="5901015"/>
          </a:xfrm>
          <a:prstGeom prst="rect">
            <a:avLst/>
          </a:prstGeom>
        </p:spPr>
      </p:pic>
    </p:spTree>
    <p:extLst>
      <p:ext uri="{BB962C8B-B14F-4D97-AF65-F5344CB8AC3E}">
        <p14:creationId xmlns:p14="http://schemas.microsoft.com/office/powerpoint/2010/main" val="14167479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2EC1-3BD8-B8B3-592B-51F475067C1F}"/>
              </a:ext>
            </a:extLst>
          </p:cNvPr>
          <p:cNvSpPr>
            <a:spLocks noGrp="1"/>
          </p:cNvSpPr>
          <p:nvPr>
            <p:ph type="title"/>
          </p:nvPr>
        </p:nvSpPr>
        <p:spPr/>
        <p:txBody>
          <a:bodyPr/>
          <a:lstStyle/>
          <a:p>
            <a:r>
              <a:rPr lang="en-US" dirty="0"/>
              <a:t>Sensitivity</a:t>
            </a:r>
          </a:p>
        </p:txBody>
      </p:sp>
      <p:pic>
        <p:nvPicPr>
          <p:cNvPr id="19" name="Content Placeholder 18" descr="Text&#10;&#10;Description automatically generated">
            <a:extLst>
              <a:ext uri="{FF2B5EF4-FFF2-40B4-BE49-F238E27FC236}">
                <a16:creationId xmlns:a16="http://schemas.microsoft.com/office/drawing/2014/main" id="{EBD3DC44-F993-F43D-246E-F97648C3D5B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39013" y="2254634"/>
            <a:ext cx="11713974" cy="3226257"/>
          </a:xfrm>
        </p:spPr>
      </p:pic>
    </p:spTree>
    <p:extLst>
      <p:ext uri="{BB962C8B-B14F-4D97-AF65-F5344CB8AC3E}">
        <p14:creationId xmlns:p14="http://schemas.microsoft.com/office/powerpoint/2010/main" val="10192225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2937C-66A8-7464-1418-A70043656566}"/>
              </a:ext>
            </a:extLst>
          </p:cNvPr>
          <p:cNvSpPr>
            <a:spLocks noGrp="1"/>
          </p:cNvSpPr>
          <p:nvPr>
            <p:ph type="title"/>
          </p:nvPr>
        </p:nvSpPr>
        <p:spPr/>
        <p:txBody>
          <a:bodyPr/>
          <a:lstStyle/>
          <a:p>
            <a:r>
              <a:rPr lang="en-US" dirty="0"/>
              <a:t>Sensitivity</a:t>
            </a:r>
          </a:p>
        </p:txBody>
      </p:sp>
      <p:pic>
        <p:nvPicPr>
          <p:cNvPr id="5" name="Content Placeholder 4" descr="Text&#10;&#10;Description automatically generated">
            <a:extLst>
              <a:ext uri="{FF2B5EF4-FFF2-40B4-BE49-F238E27FC236}">
                <a16:creationId xmlns:a16="http://schemas.microsoft.com/office/drawing/2014/main" id="{C36C8402-401E-0F25-41EE-AED704C4F06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8896" y="1691149"/>
            <a:ext cx="11806891" cy="4557251"/>
          </a:xfrm>
        </p:spPr>
      </p:pic>
      <p:grpSp>
        <p:nvGrpSpPr>
          <p:cNvPr id="32" name="Group 31">
            <a:extLst>
              <a:ext uri="{FF2B5EF4-FFF2-40B4-BE49-F238E27FC236}">
                <a16:creationId xmlns:a16="http://schemas.microsoft.com/office/drawing/2014/main" id="{4EA49FD5-A30D-D7DA-43B2-21ACF1886706}"/>
              </a:ext>
            </a:extLst>
          </p:cNvPr>
          <p:cNvGrpSpPr/>
          <p:nvPr/>
        </p:nvGrpSpPr>
        <p:grpSpPr>
          <a:xfrm>
            <a:off x="2197713" y="639269"/>
            <a:ext cx="9078840" cy="6006600"/>
            <a:chOff x="2197713" y="639269"/>
            <a:chExt cx="9078840" cy="60066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3FC5CB-AFF8-5432-5386-DB0E57F3A54C}"/>
                    </a:ext>
                  </a:extLst>
                </p14:cNvPr>
                <p14:cNvContentPartPr/>
                <p14:nvPr/>
              </p14:nvContentPartPr>
              <p14:xfrm>
                <a:off x="2197713" y="1220309"/>
                <a:ext cx="5655240" cy="3551040"/>
              </p14:xfrm>
            </p:contentPart>
          </mc:Choice>
          <mc:Fallback xmlns="">
            <p:pic>
              <p:nvPicPr>
                <p:cNvPr id="6" name="Ink 5">
                  <a:extLst>
                    <a:ext uri="{FF2B5EF4-FFF2-40B4-BE49-F238E27FC236}">
                      <a16:creationId xmlns:a16="http://schemas.microsoft.com/office/drawing/2014/main" id="{4A3FC5CB-AFF8-5432-5386-DB0E57F3A54C}"/>
                    </a:ext>
                  </a:extLst>
                </p:cNvPr>
                <p:cNvPicPr/>
                <p:nvPr/>
              </p:nvPicPr>
              <p:blipFill>
                <a:blip r:embed="rId4"/>
                <a:stretch>
                  <a:fillRect/>
                </a:stretch>
              </p:blipFill>
              <p:spPr>
                <a:xfrm>
                  <a:off x="2188713" y="1211669"/>
                  <a:ext cx="5672880" cy="3568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BF9AFDF-B84E-8DED-8325-74FEC7FBB292}"/>
                    </a:ext>
                  </a:extLst>
                </p14:cNvPr>
                <p14:cNvContentPartPr/>
                <p14:nvPr/>
              </p14:nvContentPartPr>
              <p14:xfrm>
                <a:off x="8211153" y="678149"/>
                <a:ext cx="644760" cy="820800"/>
              </p14:xfrm>
            </p:contentPart>
          </mc:Choice>
          <mc:Fallback xmlns="">
            <p:pic>
              <p:nvPicPr>
                <p:cNvPr id="7" name="Ink 6">
                  <a:extLst>
                    <a:ext uri="{FF2B5EF4-FFF2-40B4-BE49-F238E27FC236}">
                      <a16:creationId xmlns:a16="http://schemas.microsoft.com/office/drawing/2014/main" id="{4BF9AFDF-B84E-8DED-8325-74FEC7FBB292}"/>
                    </a:ext>
                  </a:extLst>
                </p:cNvPr>
                <p:cNvPicPr/>
                <p:nvPr/>
              </p:nvPicPr>
              <p:blipFill>
                <a:blip r:embed="rId6"/>
                <a:stretch>
                  <a:fillRect/>
                </a:stretch>
              </p:blipFill>
              <p:spPr>
                <a:xfrm>
                  <a:off x="8202513" y="669509"/>
                  <a:ext cx="662400" cy="83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392A0400-8FB1-548B-0CE2-4008301D616A}"/>
                    </a:ext>
                  </a:extLst>
                </p14:cNvPr>
                <p14:cNvContentPartPr/>
                <p14:nvPr/>
              </p14:nvContentPartPr>
              <p14:xfrm>
                <a:off x="9053193" y="639269"/>
                <a:ext cx="164880" cy="392040"/>
              </p14:xfrm>
            </p:contentPart>
          </mc:Choice>
          <mc:Fallback xmlns="">
            <p:pic>
              <p:nvPicPr>
                <p:cNvPr id="8" name="Ink 7">
                  <a:extLst>
                    <a:ext uri="{FF2B5EF4-FFF2-40B4-BE49-F238E27FC236}">
                      <a16:creationId xmlns:a16="http://schemas.microsoft.com/office/drawing/2014/main" id="{392A0400-8FB1-548B-0CE2-4008301D616A}"/>
                    </a:ext>
                  </a:extLst>
                </p:cNvPr>
                <p:cNvPicPr/>
                <p:nvPr/>
              </p:nvPicPr>
              <p:blipFill>
                <a:blip r:embed="rId8"/>
                <a:stretch>
                  <a:fillRect/>
                </a:stretch>
              </p:blipFill>
              <p:spPr>
                <a:xfrm>
                  <a:off x="9044193" y="630269"/>
                  <a:ext cx="18252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E714014-B6A7-2004-2434-99FF96941B8B}"/>
                    </a:ext>
                  </a:extLst>
                </p14:cNvPr>
                <p14:cNvContentPartPr/>
                <p14:nvPr/>
              </p14:nvContentPartPr>
              <p14:xfrm>
                <a:off x="8974713" y="754469"/>
                <a:ext cx="295920" cy="221040"/>
              </p14:xfrm>
            </p:contentPart>
          </mc:Choice>
          <mc:Fallback xmlns="">
            <p:pic>
              <p:nvPicPr>
                <p:cNvPr id="9" name="Ink 8">
                  <a:extLst>
                    <a:ext uri="{FF2B5EF4-FFF2-40B4-BE49-F238E27FC236}">
                      <a16:creationId xmlns:a16="http://schemas.microsoft.com/office/drawing/2014/main" id="{AE714014-B6A7-2004-2434-99FF96941B8B}"/>
                    </a:ext>
                  </a:extLst>
                </p:cNvPr>
                <p:cNvPicPr/>
                <p:nvPr/>
              </p:nvPicPr>
              <p:blipFill>
                <a:blip r:embed="rId10"/>
                <a:stretch>
                  <a:fillRect/>
                </a:stretch>
              </p:blipFill>
              <p:spPr>
                <a:xfrm>
                  <a:off x="8966073" y="745469"/>
                  <a:ext cx="313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ED1E0B7C-FC41-C874-9DA0-9FF7866211BF}"/>
                    </a:ext>
                  </a:extLst>
                </p14:cNvPr>
                <p14:cNvContentPartPr/>
                <p14:nvPr/>
              </p14:nvContentPartPr>
              <p14:xfrm>
                <a:off x="8955633" y="687869"/>
                <a:ext cx="422280" cy="286920"/>
              </p14:xfrm>
            </p:contentPart>
          </mc:Choice>
          <mc:Fallback xmlns="">
            <p:pic>
              <p:nvPicPr>
                <p:cNvPr id="10" name="Ink 9">
                  <a:extLst>
                    <a:ext uri="{FF2B5EF4-FFF2-40B4-BE49-F238E27FC236}">
                      <a16:creationId xmlns:a16="http://schemas.microsoft.com/office/drawing/2014/main" id="{ED1E0B7C-FC41-C874-9DA0-9FF7866211BF}"/>
                    </a:ext>
                  </a:extLst>
                </p:cNvPr>
                <p:cNvPicPr/>
                <p:nvPr/>
              </p:nvPicPr>
              <p:blipFill>
                <a:blip r:embed="rId12"/>
                <a:stretch>
                  <a:fillRect/>
                </a:stretch>
              </p:blipFill>
              <p:spPr>
                <a:xfrm>
                  <a:off x="8946633" y="678869"/>
                  <a:ext cx="4399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D73643A7-5321-D1B0-B3A9-6AC703FA994E}"/>
                    </a:ext>
                  </a:extLst>
                </p14:cNvPr>
                <p14:cNvContentPartPr/>
                <p14:nvPr/>
              </p14:nvContentPartPr>
              <p14:xfrm>
                <a:off x="9186393" y="683189"/>
                <a:ext cx="18000" cy="387360"/>
              </p14:xfrm>
            </p:contentPart>
          </mc:Choice>
          <mc:Fallback xmlns="">
            <p:pic>
              <p:nvPicPr>
                <p:cNvPr id="11" name="Ink 10">
                  <a:extLst>
                    <a:ext uri="{FF2B5EF4-FFF2-40B4-BE49-F238E27FC236}">
                      <a16:creationId xmlns:a16="http://schemas.microsoft.com/office/drawing/2014/main" id="{D73643A7-5321-D1B0-B3A9-6AC703FA994E}"/>
                    </a:ext>
                  </a:extLst>
                </p:cNvPr>
                <p:cNvPicPr/>
                <p:nvPr/>
              </p:nvPicPr>
              <p:blipFill>
                <a:blip r:embed="rId14"/>
                <a:stretch>
                  <a:fillRect/>
                </a:stretch>
              </p:blipFill>
              <p:spPr>
                <a:xfrm>
                  <a:off x="9177753" y="674549"/>
                  <a:ext cx="356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7FF19CC5-3951-2DFA-8ADF-83B19655A5D0}"/>
                    </a:ext>
                  </a:extLst>
                </p14:cNvPr>
                <p14:cNvContentPartPr/>
                <p14:nvPr/>
              </p14:nvContentPartPr>
              <p14:xfrm>
                <a:off x="8068233" y="1728989"/>
                <a:ext cx="1162080" cy="489600"/>
              </p14:xfrm>
            </p:contentPart>
          </mc:Choice>
          <mc:Fallback xmlns="">
            <p:pic>
              <p:nvPicPr>
                <p:cNvPr id="18" name="Ink 17">
                  <a:extLst>
                    <a:ext uri="{FF2B5EF4-FFF2-40B4-BE49-F238E27FC236}">
                      <a16:creationId xmlns:a16="http://schemas.microsoft.com/office/drawing/2014/main" id="{7FF19CC5-3951-2DFA-8ADF-83B19655A5D0}"/>
                    </a:ext>
                  </a:extLst>
                </p:cNvPr>
                <p:cNvPicPr/>
                <p:nvPr/>
              </p:nvPicPr>
              <p:blipFill>
                <a:blip r:embed="rId16"/>
                <a:stretch>
                  <a:fillRect/>
                </a:stretch>
              </p:blipFill>
              <p:spPr>
                <a:xfrm>
                  <a:off x="8059233" y="1720349"/>
                  <a:ext cx="117972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02504095-D790-11FB-BCC2-C430F2E9B888}"/>
                    </a:ext>
                  </a:extLst>
                </p14:cNvPr>
                <p14:cNvContentPartPr/>
                <p14:nvPr/>
              </p14:nvContentPartPr>
              <p14:xfrm>
                <a:off x="9272793" y="1676069"/>
                <a:ext cx="360" cy="1080"/>
              </p14:xfrm>
            </p:contentPart>
          </mc:Choice>
          <mc:Fallback xmlns="">
            <p:pic>
              <p:nvPicPr>
                <p:cNvPr id="19" name="Ink 18">
                  <a:extLst>
                    <a:ext uri="{FF2B5EF4-FFF2-40B4-BE49-F238E27FC236}">
                      <a16:creationId xmlns:a16="http://schemas.microsoft.com/office/drawing/2014/main" id="{02504095-D790-11FB-BCC2-C430F2E9B888}"/>
                    </a:ext>
                  </a:extLst>
                </p:cNvPr>
                <p:cNvPicPr/>
                <p:nvPr/>
              </p:nvPicPr>
              <p:blipFill>
                <a:blip r:embed="rId18"/>
                <a:stretch>
                  <a:fillRect/>
                </a:stretch>
              </p:blipFill>
              <p:spPr>
                <a:xfrm>
                  <a:off x="9264153" y="166706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A1BA8A60-0019-72EC-84FE-FDEE82CCA702}"/>
                    </a:ext>
                  </a:extLst>
                </p14:cNvPr>
                <p14:cNvContentPartPr/>
                <p14:nvPr/>
              </p14:nvContentPartPr>
              <p14:xfrm>
                <a:off x="9460353" y="1385909"/>
                <a:ext cx="550440" cy="1020600"/>
              </p14:xfrm>
            </p:contentPart>
          </mc:Choice>
          <mc:Fallback xmlns="">
            <p:pic>
              <p:nvPicPr>
                <p:cNvPr id="21" name="Ink 20">
                  <a:extLst>
                    <a:ext uri="{FF2B5EF4-FFF2-40B4-BE49-F238E27FC236}">
                      <a16:creationId xmlns:a16="http://schemas.microsoft.com/office/drawing/2014/main" id="{A1BA8A60-0019-72EC-84FE-FDEE82CCA702}"/>
                    </a:ext>
                  </a:extLst>
                </p:cNvPr>
                <p:cNvPicPr/>
                <p:nvPr/>
              </p:nvPicPr>
              <p:blipFill>
                <a:blip r:embed="rId20"/>
                <a:stretch>
                  <a:fillRect/>
                </a:stretch>
              </p:blipFill>
              <p:spPr>
                <a:xfrm>
                  <a:off x="9451713" y="1377269"/>
                  <a:ext cx="568080" cy="10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94AD2896-A31E-EFB4-82B6-EC2245916768}"/>
                    </a:ext>
                  </a:extLst>
                </p14:cNvPr>
                <p14:cNvContentPartPr/>
                <p14:nvPr/>
              </p14:nvContentPartPr>
              <p14:xfrm>
                <a:off x="2250273" y="5320709"/>
                <a:ext cx="4542480" cy="1054800"/>
              </p14:xfrm>
            </p:contentPart>
          </mc:Choice>
          <mc:Fallback xmlns="">
            <p:pic>
              <p:nvPicPr>
                <p:cNvPr id="22" name="Ink 21">
                  <a:extLst>
                    <a:ext uri="{FF2B5EF4-FFF2-40B4-BE49-F238E27FC236}">
                      <a16:creationId xmlns:a16="http://schemas.microsoft.com/office/drawing/2014/main" id="{94AD2896-A31E-EFB4-82B6-EC2245916768}"/>
                    </a:ext>
                  </a:extLst>
                </p:cNvPr>
                <p:cNvPicPr/>
                <p:nvPr/>
              </p:nvPicPr>
              <p:blipFill>
                <a:blip r:embed="rId22"/>
                <a:stretch>
                  <a:fillRect/>
                </a:stretch>
              </p:blipFill>
              <p:spPr>
                <a:xfrm>
                  <a:off x="2241633" y="5311709"/>
                  <a:ext cx="4560120" cy="1072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18C3EACB-FBFD-8B16-3464-16F55E42120A}"/>
                    </a:ext>
                  </a:extLst>
                </p14:cNvPr>
                <p14:cNvContentPartPr/>
                <p14:nvPr/>
              </p14:nvContentPartPr>
              <p14:xfrm>
                <a:off x="7564593" y="4902749"/>
                <a:ext cx="748440" cy="1234800"/>
              </p14:xfrm>
            </p:contentPart>
          </mc:Choice>
          <mc:Fallback xmlns="">
            <p:pic>
              <p:nvPicPr>
                <p:cNvPr id="23" name="Ink 22">
                  <a:extLst>
                    <a:ext uri="{FF2B5EF4-FFF2-40B4-BE49-F238E27FC236}">
                      <a16:creationId xmlns:a16="http://schemas.microsoft.com/office/drawing/2014/main" id="{18C3EACB-FBFD-8B16-3464-16F55E42120A}"/>
                    </a:ext>
                  </a:extLst>
                </p:cNvPr>
                <p:cNvPicPr/>
                <p:nvPr/>
              </p:nvPicPr>
              <p:blipFill>
                <a:blip r:embed="rId24"/>
                <a:stretch>
                  <a:fillRect/>
                </a:stretch>
              </p:blipFill>
              <p:spPr>
                <a:xfrm>
                  <a:off x="7555953" y="4894109"/>
                  <a:ext cx="766080" cy="1252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FC44E77E-4790-154E-6C9D-C8FE7FBE877D}"/>
                    </a:ext>
                  </a:extLst>
                </p14:cNvPr>
                <p14:cNvContentPartPr/>
                <p14:nvPr/>
              </p14:nvContentPartPr>
              <p14:xfrm>
                <a:off x="8481873" y="5079149"/>
                <a:ext cx="672120" cy="159120"/>
              </p14:xfrm>
            </p:contentPart>
          </mc:Choice>
          <mc:Fallback xmlns="">
            <p:pic>
              <p:nvPicPr>
                <p:cNvPr id="24" name="Ink 23">
                  <a:extLst>
                    <a:ext uri="{FF2B5EF4-FFF2-40B4-BE49-F238E27FC236}">
                      <a16:creationId xmlns:a16="http://schemas.microsoft.com/office/drawing/2014/main" id="{FC44E77E-4790-154E-6C9D-C8FE7FBE877D}"/>
                    </a:ext>
                  </a:extLst>
                </p:cNvPr>
                <p:cNvPicPr/>
                <p:nvPr/>
              </p:nvPicPr>
              <p:blipFill>
                <a:blip r:embed="rId26"/>
                <a:stretch>
                  <a:fillRect/>
                </a:stretch>
              </p:blipFill>
              <p:spPr>
                <a:xfrm>
                  <a:off x="8473233" y="5070149"/>
                  <a:ext cx="689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EB55F4F2-67E3-B026-F708-36ACDA93F7EC}"/>
                    </a:ext>
                  </a:extLst>
                </p14:cNvPr>
                <p14:cNvContentPartPr/>
                <p14:nvPr/>
              </p14:nvContentPartPr>
              <p14:xfrm>
                <a:off x="9288993" y="5709869"/>
                <a:ext cx="37440" cy="936000"/>
              </p14:xfrm>
            </p:contentPart>
          </mc:Choice>
          <mc:Fallback xmlns="">
            <p:pic>
              <p:nvPicPr>
                <p:cNvPr id="25" name="Ink 24">
                  <a:extLst>
                    <a:ext uri="{FF2B5EF4-FFF2-40B4-BE49-F238E27FC236}">
                      <a16:creationId xmlns:a16="http://schemas.microsoft.com/office/drawing/2014/main" id="{EB55F4F2-67E3-B026-F708-36ACDA93F7EC}"/>
                    </a:ext>
                  </a:extLst>
                </p:cNvPr>
                <p:cNvPicPr/>
                <p:nvPr/>
              </p:nvPicPr>
              <p:blipFill>
                <a:blip r:embed="rId28"/>
                <a:stretch>
                  <a:fillRect/>
                </a:stretch>
              </p:blipFill>
              <p:spPr>
                <a:xfrm>
                  <a:off x="9280353" y="5700869"/>
                  <a:ext cx="55080" cy="9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C1C5AE8D-29D8-2601-1E92-0E68904440C9}"/>
                    </a:ext>
                  </a:extLst>
                </p14:cNvPr>
                <p14:cNvContentPartPr/>
                <p14:nvPr/>
              </p14:nvContentPartPr>
              <p14:xfrm>
                <a:off x="8921433" y="6300629"/>
                <a:ext cx="727200" cy="73440"/>
              </p14:xfrm>
            </p:contentPart>
          </mc:Choice>
          <mc:Fallback xmlns="">
            <p:pic>
              <p:nvPicPr>
                <p:cNvPr id="26" name="Ink 25">
                  <a:extLst>
                    <a:ext uri="{FF2B5EF4-FFF2-40B4-BE49-F238E27FC236}">
                      <a16:creationId xmlns:a16="http://schemas.microsoft.com/office/drawing/2014/main" id="{C1C5AE8D-29D8-2601-1E92-0E68904440C9}"/>
                    </a:ext>
                  </a:extLst>
                </p:cNvPr>
                <p:cNvPicPr/>
                <p:nvPr/>
              </p:nvPicPr>
              <p:blipFill>
                <a:blip r:embed="rId30"/>
                <a:stretch>
                  <a:fillRect/>
                </a:stretch>
              </p:blipFill>
              <p:spPr>
                <a:xfrm>
                  <a:off x="8912793" y="6291989"/>
                  <a:ext cx="744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72906C63-294A-2021-2929-1B4732E4A1C3}"/>
                    </a:ext>
                  </a:extLst>
                </p14:cNvPr>
                <p14:cNvContentPartPr/>
                <p14:nvPr/>
              </p14:nvContentPartPr>
              <p14:xfrm>
                <a:off x="9701913" y="6198389"/>
                <a:ext cx="262440" cy="326520"/>
              </p14:xfrm>
            </p:contentPart>
          </mc:Choice>
          <mc:Fallback xmlns="">
            <p:pic>
              <p:nvPicPr>
                <p:cNvPr id="27" name="Ink 26">
                  <a:extLst>
                    <a:ext uri="{FF2B5EF4-FFF2-40B4-BE49-F238E27FC236}">
                      <a16:creationId xmlns:a16="http://schemas.microsoft.com/office/drawing/2014/main" id="{72906C63-294A-2021-2929-1B4732E4A1C3}"/>
                    </a:ext>
                  </a:extLst>
                </p:cNvPr>
                <p:cNvPicPr/>
                <p:nvPr/>
              </p:nvPicPr>
              <p:blipFill>
                <a:blip r:embed="rId32"/>
                <a:stretch>
                  <a:fillRect/>
                </a:stretch>
              </p:blipFill>
              <p:spPr>
                <a:xfrm>
                  <a:off x="9693273" y="6189389"/>
                  <a:ext cx="2800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C4CD451F-09E2-201F-B11C-A34BA86340F3}"/>
                    </a:ext>
                  </a:extLst>
                </p14:cNvPr>
                <p14:cNvContentPartPr/>
                <p14:nvPr/>
              </p14:nvContentPartPr>
              <p14:xfrm>
                <a:off x="10249113" y="5262029"/>
                <a:ext cx="33480" cy="1061280"/>
              </p14:xfrm>
            </p:contentPart>
          </mc:Choice>
          <mc:Fallback xmlns="">
            <p:pic>
              <p:nvPicPr>
                <p:cNvPr id="28" name="Ink 27">
                  <a:extLst>
                    <a:ext uri="{FF2B5EF4-FFF2-40B4-BE49-F238E27FC236}">
                      <a16:creationId xmlns:a16="http://schemas.microsoft.com/office/drawing/2014/main" id="{C4CD451F-09E2-201F-B11C-A34BA86340F3}"/>
                    </a:ext>
                  </a:extLst>
                </p:cNvPr>
                <p:cNvPicPr/>
                <p:nvPr/>
              </p:nvPicPr>
              <p:blipFill>
                <a:blip r:embed="rId34"/>
                <a:stretch>
                  <a:fillRect/>
                </a:stretch>
              </p:blipFill>
              <p:spPr>
                <a:xfrm>
                  <a:off x="10240113" y="5253389"/>
                  <a:ext cx="51120" cy="107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049E1E99-B2E3-9191-FB37-DFE7D65B7BBC}"/>
                    </a:ext>
                  </a:extLst>
                </p14:cNvPr>
                <p14:cNvContentPartPr/>
                <p14:nvPr/>
              </p14:nvContentPartPr>
              <p14:xfrm>
                <a:off x="10029153" y="5673869"/>
                <a:ext cx="1247400" cy="853920"/>
              </p14:xfrm>
            </p:contentPart>
          </mc:Choice>
          <mc:Fallback xmlns="">
            <p:pic>
              <p:nvPicPr>
                <p:cNvPr id="29" name="Ink 28">
                  <a:extLst>
                    <a:ext uri="{FF2B5EF4-FFF2-40B4-BE49-F238E27FC236}">
                      <a16:creationId xmlns:a16="http://schemas.microsoft.com/office/drawing/2014/main" id="{049E1E99-B2E3-9191-FB37-DFE7D65B7BBC}"/>
                    </a:ext>
                  </a:extLst>
                </p:cNvPr>
                <p:cNvPicPr/>
                <p:nvPr/>
              </p:nvPicPr>
              <p:blipFill>
                <a:blip r:embed="rId36"/>
                <a:stretch>
                  <a:fillRect/>
                </a:stretch>
              </p:blipFill>
              <p:spPr>
                <a:xfrm>
                  <a:off x="10020513" y="5665229"/>
                  <a:ext cx="1265040" cy="871560"/>
                </a:xfrm>
                <a:prstGeom prst="rect">
                  <a:avLst/>
                </a:prstGeom>
              </p:spPr>
            </p:pic>
          </mc:Fallback>
        </mc:AlternateContent>
      </p:grpSp>
    </p:spTree>
    <p:extLst>
      <p:ext uri="{BB962C8B-B14F-4D97-AF65-F5344CB8AC3E}">
        <p14:creationId xmlns:p14="http://schemas.microsoft.com/office/powerpoint/2010/main" val="230445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C8C5-196B-6779-A2D0-FE1A98D5B27B}"/>
              </a:ext>
            </a:extLst>
          </p:cNvPr>
          <p:cNvSpPr>
            <a:spLocks noGrp="1"/>
          </p:cNvSpPr>
          <p:nvPr>
            <p:ph type="title"/>
          </p:nvPr>
        </p:nvSpPr>
        <p:spPr/>
        <p:txBody>
          <a:bodyPr/>
          <a:lstStyle/>
          <a:p>
            <a:r>
              <a:rPr lang="en-US" dirty="0"/>
              <a:t>Sensitivity</a:t>
            </a:r>
          </a:p>
        </p:txBody>
      </p:sp>
      <p:pic>
        <p:nvPicPr>
          <p:cNvPr id="5" name="Content Placeholder 4">
            <a:extLst>
              <a:ext uri="{FF2B5EF4-FFF2-40B4-BE49-F238E27FC236}">
                <a16:creationId xmlns:a16="http://schemas.microsoft.com/office/drawing/2014/main" id="{4A5CD613-3100-89E6-6AC4-7388D3226FEF}"/>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655065" y="1834819"/>
            <a:ext cx="6533001" cy="4428017"/>
          </a:xfrm>
        </p:spPr>
      </p:pic>
    </p:spTree>
    <p:extLst>
      <p:ext uri="{BB962C8B-B14F-4D97-AF65-F5344CB8AC3E}">
        <p14:creationId xmlns:p14="http://schemas.microsoft.com/office/powerpoint/2010/main" val="290058972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45D59-DDB8-05CB-0825-A2A09BC7AC8F}"/>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D61B6466-B7DD-58EC-D4CB-994583919CF1}"/>
              </a:ext>
            </a:extLst>
          </p:cNvPr>
          <p:cNvSpPr>
            <a:spLocks noGrp="1"/>
          </p:cNvSpPr>
          <p:nvPr>
            <p:ph idx="1"/>
          </p:nvPr>
        </p:nvSpPr>
        <p:spPr/>
        <p:txBody>
          <a:bodyPr/>
          <a:lstStyle/>
          <a:p>
            <a:r>
              <a:rPr lang="en-US" dirty="0"/>
              <a:t>If there is an unobserved confounder that induces a negative correlation between the error of M and Y (e.g., having a positive effect on M and a negative effect on Y or vice versa), then the </a:t>
            </a:r>
            <a:r>
              <a:rPr lang="en-US" i="1" dirty="0"/>
              <a:t>tiniest </a:t>
            </a:r>
            <a:r>
              <a:rPr lang="en-US" dirty="0"/>
              <a:t>amount of confounding will make our effect vanish</a:t>
            </a:r>
          </a:p>
          <a:p>
            <a:endParaRPr lang="en-US" dirty="0"/>
          </a:p>
          <a:p>
            <a:r>
              <a:rPr lang="en-US" dirty="0"/>
              <a:t>If there is an unobserved confounder that induces a positive correlation, then our NIE is an underestimate and our effect would only get stronger</a:t>
            </a:r>
          </a:p>
        </p:txBody>
      </p:sp>
    </p:spTree>
    <p:extLst>
      <p:ext uri="{BB962C8B-B14F-4D97-AF65-F5344CB8AC3E}">
        <p14:creationId xmlns:p14="http://schemas.microsoft.com/office/powerpoint/2010/main" val="8860264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AA84836-000C-D425-78E2-5DCC9CA1E6FD}"/>
              </a:ext>
            </a:extLst>
          </p:cNvPr>
          <p:cNvSpPr>
            <a:spLocks noGrp="1"/>
          </p:cNvSpPr>
          <p:nvPr>
            <p:ph idx="1"/>
          </p:nvPr>
        </p:nvSpPr>
        <p:spPr/>
        <p:txBody>
          <a:bodyPr/>
          <a:lstStyle/>
          <a:p>
            <a:r>
              <a:rPr lang="en-US" dirty="0"/>
              <a:t>We may consider effect modifiers</a:t>
            </a:r>
          </a:p>
          <a:p>
            <a:endParaRPr lang="en-US" dirty="0"/>
          </a:p>
          <a:p>
            <a:r>
              <a:rPr lang="en-US" dirty="0"/>
              <a:t>Here G is a numeric variable for SES (ranging from 0-6)</a:t>
            </a:r>
          </a:p>
          <a:p>
            <a:endParaRPr lang="en-US" dirty="0"/>
          </a:p>
          <a:p>
            <a:r>
              <a:rPr lang="en-US" dirty="0"/>
              <a:t>We could compute conditional effects for each level of G</a:t>
            </a:r>
          </a:p>
        </p:txBody>
      </p:sp>
    </p:spTree>
    <p:extLst>
      <p:ext uri="{BB962C8B-B14F-4D97-AF65-F5344CB8AC3E}">
        <p14:creationId xmlns:p14="http://schemas.microsoft.com/office/powerpoint/2010/main" val="301954154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1B9A-67B8-5F85-A968-4E60F72BD479}"/>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1A71811A-E36A-6989-64BA-B670C1EF6D2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37778" y="361720"/>
            <a:ext cx="10713408" cy="6303249"/>
          </a:xfrm>
        </p:spPr>
      </p:pic>
    </p:spTree>
    <p:extLst>
      <p:ext uri="{BB962C8B-B14F-4D97-AF65-F5344CB8AC3E}">
        <p14:creationId xmlns:p14="http://schemas.microsoft.com/office/powerpoint/2010/main" val="1078178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9966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341363882"/>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5" name="Content Placeholder 4">
            <a:extLst>
              <a:ext uri="{FF2B5EF4-FFF2-40B4-BE49-F238E27FC236}">
                <a16:creationId xmlns:a16="http://schemas.microsoft.com/office/drawing/2014/main" id="{36E8FF9A-E825-7A8F-D1A2-208990694EF7}"/>
              </a:ext>
            </a:extLst>
          </p:cNvPr>
          <p:cNvSpPr>
            <a:spLocks noGrp="1"/>
          </p:cNvSpPr>
          <p:nvPr>
            <p:ph idx="1"/>
          </p:nvPr>
        </p:nvSpPr>
        <p:spPr>
          <a:xfrm>
            <a:off x="913795" y="5535976"/>
            <a:ext cx="10353762" cy="1101687"/>
          </a:xfrm>
        </p:spPr>
        <p:txBody>
          <a:bodyPr>
            <a:normAutofit/>
          </a:bodyPr>
          <a:lstStyle/>
          <a:p>
            <a:pPr marL="36900" indent="0">
              <a:buNone/>
            </a:pPr>
            <a:r>
              <a:rPr lang="en-US" dirty="0"/>
              <a:t>g=1												g=5</a:t>
            </a:r>
          </a:p>
        </p:txBody>
      </p:sp>
      <p:pic>
        <p:nvPicPr>
          <p:cNvPr id="7" name="Picture 6">
            <a:extLst>
              <a:ext uri="{FF2B5EF4-FFF2-40B4-BE49-F238E27FC236}">
                <a16:creationId xmlns:a16="http://schemas.microsoft.com/office/drawing/2014/main" id="{19EA3915-B6BC-5875-2E1A-32D8CB0FE3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68" y="1535908"/>
            <a:ext cx="5943600" cy="4028538"/>
          </a:xfrm>
          <a:prstGeom prst="rect">
            <a:avLst/>
          </a:prstGeom>
        </p:spPr>
      </p:pic>
      <p:pic>
        <p:nvPicPr>
          <p:cNvPr id="9" name="Picture 8">
            <a:extLst>
              <a:ext uri="{FF2B5EF4-FFF2-40B4-BE49-F238E27FC236}">
                <a16:creationId xmlns:a16="http://schemas.microsoft.com/office/drawing/2014/main" id="{379C3235-7B5E-46BC-9028-FD41C38E81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9432" y="1535908"/>
            <a:ext cx="5943600" cy="4028538"/>
          </a:xfrm>
          <a:prstGeom prst="rect">
            <a:avLst/>
          </a:prstGeom>
        </p:spPr>
      </p:pic>
    </p:spTree>
    <p:extLst>
      <p:ext uri="{BB962C8B-B14F-4D97-AF65-F5344CB8AC3E}">
        <p14:creationId xmlns:p14="http://schemas.microsoft.com/office/powerpoint/2010/main" val="31280506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Goudy Old Style"/>
                <a:ea typeface="+mn-ea"/>
                <a:cs typeface="+mn-cs"/>
              </a:rPr>
              <a:t>image: Flaticon.com</a:t>
            </a:r>
          </a:p>
        </p:txBody>
      </p:sp>
    </p:spTree>
    <p:extLst>
      <p:ext uri="{BB962C8B-B14F-4D97-AF65-F5344CB8AC3E}">
        <p14:creationId xmlns:p14="http://schemas.microsoft.com/office/powerpoint/2010/main" val="7295431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3B93-069B-F506-D5C5-BA3E7D0E9C0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203839E8-28EE-1A44-7D56-CB792E0A89AB}"/>
              </a:ext>
            </a:extLst>
          </p:cNvPr>
          <p:cNvSpPr>
            <a:spLocks noGrp="1"/>
          </p:cNvSpPr>
          <p:nvPr>
            <p:ph idx="1"/>
          </p:nvPr>
        </p:nvSpPr>
        <p:spPr>
          <a:xfrm>
            <a:off x="913795" y="2076450"/>
            <a:ext cx="10353762" cy="4511637"/>
          </a:xfrm>
        </p:spPr>
        <p:txBody>
          <a:bodyPr>
            <a:normAutofit/>
          </a:bodyPr>
          <a:lstStyle/>
          <a:p>
            <a:r>
              <a:rPr lang="en-US" dirty="0"/>
              <a:t>Download the file </a:t>
            </a:r>
            <a:r>
              <a:rPr lang="en-US" b="1" dirty="0"/>
              <a:t>exercise5.csv</a:t>
            </a:r>
          </a:p>
          <a:p>
            <a:endParaRPr lang="en-US" dirty="0"/>
          </a:p>
          <a:p>
            <a:pPr lvl="1"/>
            <a:r>
              <a:rPr lang="en-US" dirty="0"/>
              <a:t>X – a continuous treatment denoting salary</a:t>
            </a:r>
          </a:p>
          <a:p>
            <a:pPr lvl="1"/>
            <a:r>
              <a:rPr lang="en-US" dirty="0"/>
              <a:t>M – a continuous mediator expressing levels of financial security</a:t>
            </a:r>
          </a:p>
          <a:p>
            <a:pPr lvl="1"/>
            <a:r>
              <a:rPr lang="en-US" dirty="0"/>
              <a:t>Y – a continuous outcome expressing happiness</a:t>
            </a:r>
          </a:p>
          <a:p>
            <a:pPr lvl="1"/>
            <a:r>
              <a:rPr lang="en-US" dirty="0"/>
              <a:t>G – a potential moderator gender (male, female)</a:t>
            </a:r>
          </a:p>
          <a:p>
            <a:pPr lvl="1"/>
            <a:r>
              <a:rPr lang="en-US" dirty="0"/>
              <a:t>C1,C2,C3 – a set of potential confounders (C1 = </a:t>
            </a:r>
            <a:r>
              <a:rPr lang="en-US" dirty="0" err="1"/>
              <a:t>jobtype</a:t>
            </a:r>
            <a:r>
              <a:rPr lang="en-US" dirty="0"/>
              <a:t>, marriage status, neuroticism)</a:t>
            </a:r>
          </a:p>
          <a:p>
            <a:endParaRPr lang="en-US" dirty="0"/>
          </a:p>
          <a:p>
            <a:endParaRPr lang="en-US" dirty="0"/>
          </a:p>
        </p:txBody>
      </p:sp>
    </p:spTree>
    <p:extLst>
      <p:ext uri="{BB962C8B-B14F-4D97-AF65-F5344CB8AC3E}">
        <p14:creationId xmlns:p14="http://schemas.microsoft.com/office/powerpoint/2010/main" val="351483897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lnSpcReduction="10000"/>
          </a:bodyPr>
          <a:lstStyle/>
          <a:p>
            <a:r>
              <a:rPr lang="en-US" dirty="0"/>
              <a:t>Consider a plausible DAG and identify which variables are needed to satisfy assumptions of causal mediation analysis</a:t>
            </a:r>
          </a:p>
          <a:p>
            <a:endParaRPr lang="en-US" dirty="0"/>
          </a:p>
          <a:p>
            <a:r>
              <a:rPr lang="en-US" dirty="0"/>
              <a:t>Consider which effects you might want to estimate and how they are being interpreted</a:t>
            </a:r>
          </a:p>
          <a:p>
            <a:endParaRPr lang="en-US" dirty="0"/>
          </a:p>
          <a:p>
            <a:r>
              <a:rPr lang="en-US" dirty="0"/>
              <a:t>Estimate the effects using the mediation package – be careful about the levels of the treatment variable</a:t>
            </a:r>
          </a:p>
        </p:txBody>
      </p:sp>
    </p:spTree>
    <p:extLst>
      <p:ext uri="{BB962C8B-B14F-4D97-AF65-F5344CB8AC3E}">
        <p14:creationId xmlns:p14="http://schemas.microsoft.com/office/powerpoint/2010/main" val="411042462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a:bodyPr>
          <a:lstStyle/>
          <a:p>
            <a:r>
              <a:rPr lang="en-US" dirty="0"/>
              <a:t>Report the inferential results of your causal mediation analysis</a:t>
            </a:r>
          </a:p>
          <a:p>
            <a:endParaRPr lang="en-US" dirty="0"/>
          </a:p>
          <a:p>
            <a:r>
              <a:rPr lang="en-US" dirty="0"/>
              <a:t>Conduct a sensitivity analysis for unobserved confounding</a:t>
            </a:r>
          </a:p>
          <a:p>
            <a:endParaRPr lang="en-US" dirty="0"/>
          </a:p>
          <a:p>
            <a:r>
              <a:rPr lang="en-US" dirty="0"/>
              <a:t>Consider alternative causal models</a:t>
            </a:r>
          </a:p>
        </p:txBody>
      </p:sp>
    </p:spTree>
    <p:extLst>
      <p:ext uri="{BB962C8B-B14F-4D97-AF65-F5344CB8AC3E}">
        <p14:creationId xmlns:p14="http://schemas.microsoft.com/office/powerpoint/2010/main" val="300788452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86192247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0879C-51AB-530F-8626-BBC7D4259484}"/>
              </a:ext>
            </a:extLst>
          </p:cNvPr>
          <p:cNvSpPr>
            <a:spLocks noGrp="1"/>
          </p:cNvSpPr>
          <p:nvPr>
            <p:ph type="title"/>
          </p:nvPr>
        </p:nvSpPr>
        <p:spPr/>
        <p:txBody>
          <a:bodyPr/>
          <a:lstStyle/>
          <a:p>
            <a:r>
              <a:rPr lang="en-US" dirty="0"/>
              <a:t>Some alternative estimators</a:t>
            </a:r>
          </a:p>
        </p:txBody>
      </p:sp>
      <p:sp>
        <p:nvSpPr>
          <p:cNvPr id="3" name="Content Placeholder 2">
            <a:extLst>
              <a:ext uri="{FF2B5EF4-FFF2-40B4-BE49-F238E27FC236}">
                <a16:creationId xmlns:a16="http://schemas.microsoft.com/office/drawing/2014/main" id="{C4CAAB26-66E7-16A0-3625-6C05B30402ED}"/>
              </a:ext>
            </a:extLst>
          </p:cNvPr>
          <p:cNvSpPr>
            <a:spLocks noGrp="1"/>
          </p:cNvSpPr>
          <p:nvPr>
            <p:ph idx="1"/>
          </p:nvPr>
        </p:nvSpPr>
        <p:spPr/>
        <p:txBody>
          <a:bodyPr/>
          <a:lstStyle/>
          <a:p>
            <a:r>
              <a:rPr lang="en-US" dirty="0"/>
              <a:t>We have used regression-based models so far</a:t>
            </a:r>
          </a:p>
          <a:p>
            <a:endParaRPr lang="en-US" dirty="0"/>
          </a:p>
          <a:p>
            <a:r>
              <a:rPr lang="en-US" dirty="0"/>
              <a:t>The </a:t>
            </a:r>
            <a:r>
              <a:rPr lang="en-US" i="1" dirty="0"/>
              <a:t>R </a:t>
            </a:r>
            <a:r>
              <a:rPr lang="en-US" dirty="0"/>
              <a:t>package </a:t>
            </a:r>
            <a:r>
              <a:rPr lang="en-US" i="1" dirty="0" err="1"/>
              <a:t>CMAverse</a:t>
            </a:r>
            <a:r>
              <a:rPr lang="en-US" dirty="0"/>
              <a:t> contains a multitude of alternative estimators</a:t>
            </a:r>
          </a:p>
        </p:txBody>
      </p:sp>
    </p:spTree>
    <p:extLst>
      <p:ext uri="{BB962C8B-B14F-4D97-AF65-F5344CB8AC3E}">
        <p14:creationId xmlns:p14="http://schemas.microsoft.com/office/powerpoint/2010/main" val="127451373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FCE7-9D2D-8220-6C75-D7DF6CBE6E01}"/>
              </a:ext>
            </a:extLst>
          </p:cNvPr>
          <p:cNvSpPr>
            <a:spLocks noGrp="1"/>
          </p:cNvSpPr>
          <p:nvPr>
            <p:ph type="title"/>
          </p:nvPr>
        </p:nvSpPr>
        <p:spPr/>
        <p:txBody>
          <a:bodyPr/>
          <a:lstStyle/>
          <a:p>
            <a:r>
              <a:rPr lang="en-US" dirty="0"/>
              <a:t>Weighting estimators</a:t>
            </a:r>
          </a:p>
        </p:txBody>
      </p:sp>
      <p:sp>
        <p:nvSpPr>
          <p:cNvPr id="3" name="Content Placeholder 2">
            <a:extLst>
              <a:ext uri="{FF2B5EF4-FFF2-40B4-BE49-F238E27FC236}">
                <a16:creationId xmlns:a16="http://schemas.microsoft.com/office/drawing/2014/main" id="{1E73F76C-AE72-C7D1-0EB1-EE0869EB3A39}"/>
              </a:ext>
            </a:extLst>
          </p:cNvPr>
          <p:cNvSpPr>
            <a:spLocks noGrp="1"/>
          </p:cNvSpPr>
          <p:nvPr>
            <p:ph idx="1"/>
          </p:nvPr>
        </p:nvSpPr>
        <p:spPr/>
        <p:txBody>
          <a:bodyPr/>
          <a:lstStyle/>
          <a:p>
            <a:r>
              <a:rPr lang="en-US" dirty="0"/>
              <a:t>Especially in epidemiology, weighting is often used as an alternative to regression-based adjustment</a:t>
            </a:r>
          </a:p>
          <a:p>
            <a:endParaRPr lang="en-US" dirty="0"/>
          </a:p>
          <a:p>
            <a:r>
              <a:rPr lang="en-US" dirty="0"/>
              <a:t>Weighting and regression can be conceptualized as trying to achieve the same outcome (see Angrist et al., on using weights to emulate regression)</a:t>
            </a:r>
          </a:p>
        </p:txBody>
      </p:sp>
    </p:spTree>
    <p:extLst>
      <p:ext uri="{BB962C8B-B14F-4D97-AF65-F5344CB8AC3E}">
        <p14:creationId xmlns:p14="http://schemas.microsoft.com/office/powerpoint/2010/main" val="105239550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Weighting</a:t>
            </a:r>
          </a:p>
        </p:txBody>
      </p:sp>
      <p:sp>
        <p:nvSpPr>
          <p:cNvPr id="6" name="Content Placeholder 5"/>
          <p:cNvSpPr>
            <a:spLocks noGrp="1"/>
          </p:cNvSpPr>
          <p:nvPr>
            <p:ph idx="1"/>
          </p:nvPr>
        </p:nvSpPr>
        <p:spPr/>
        <p:txBody>
          <a:bodyPr>
            <a:normAutofit lnSpcReduction="10000"/>
          </a:bodyPr>
          <a:lstStyle/>
          <a:p>
            <a:r>
              <a:rPr lang="en-US" dirty="0"/>
              <a:t>With weights, we adjust for confounding influences in a way that creates a “pseudo-population” in which the covariate and the treatment are independent of each other</a:t>
            </a:r>
          </a:p>
          <a:p>
            <a:endParaRPr lang="en-US" dirty="0"/>
          </a:p>
          <a:p>
            <a:r>
              <a:rPr lang="en-US" dirty="0"/>
              <a:t>In such a pseudo-population, there is no more confounding</a:t>
            </a:r>
          </a:p>
          <a:p>
            <a:endParaRPr lang="en-US" dirty="0"/>
          </a:p>
          <a:p>
            <a:r>
              <a:rPr lang="en-US" dirty="0"/>
              <a:t>This could mean that one person gets counted 4 times in a sample, while another person only gets counted ¼ of a time</a:t>
            </a:r>
          </a:p>
        </p:txBody>
      </p:sp>
    </p:spTree>
    <p:extLst>
      <p:ext uri="{BB962C8B-B14F-4D97-AF65-F5344CB8AC3E}">
        <p14:creationId xmlns:p14="http://schemas.microsoft.com/office/powerpoint/2010/main" val="330972009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2273118263"/>
              </p:ext>
            </p:extLst>
          </p:nvPr>
        </p:nvGraphicFramePr>
        <p:xfrm>
          <a:off x="6713701" y="2459254"/>
          <a:ext cx="2873060" cy="3708400"/>
        </p:xfrm>
        <a:graphic>
          <a:graphicData uri="http://schemas.openxmlformats.org/drawingml/2006/table">
            <a:tbl>
              <a:tblPr firstRow="1" bandRow="1">
                <a:tableStyleId>{5C22544A-7EE6-4342-B048-85BDC9FD1C3A}</a:tableStyleId>
              </a:tblPr>
              <a:tblGrid>
                <a:gridCol w="718265">
                  <a:extLst>
                    <a:ext uri="{9D8B030D-6E8A-4147-A177-3AD203B41FA5}">
                      <a16:colId xmlns:a16="http://schemas.microsoft.com/office/drawing/2014/main" val="3513371150"/>
                    </a:ext>
                  </a:extLst>
                </a:gridCol>
                <a:gridCol w="718265">
                  <a:extLst>
                    <a:ext uri="{9D8B030D-6E8A-4147-A177-3AD203B41FA5}">
                      <a16:colId xmlns:a16="http://schemas.microsoft.com/office/drawing/2014/main" val="3996987234"/>
                    </a:ext>
                  </a:extLst>
                </a:gridCol>
                <a:gridCol w="718265">
                  <a:extLst>
                    <a:ext uri="{9D8B030D-6E8A-4147-A177-3AD203B41FA5}">
                      <a16:colId xmlns:a16="http://schemas.microsoft.com/office/drawing/2014/main" val="2243984000"/>
                    </a:ext>
                  </a:extLst>
                </a:gridCol>
                <a:gridCol w="718265">
                  <a:extLst>
                    <a:ext uri="{9D8B030D-6E8A-4147-A177-3AD203B41FA5}">
                      <a16:colId xmlns:a16="http://schemas.microsoft.com/office/drawing/2014/main" val="3254593173"/>
                    </a:ext>
                  </a:extLst>
                </a:gridCol>
              </a:tblGrid>
              <a:tr h="370840">
                <a:tc>
                  <a:txBody>
                    <a:bodyPr/>
                    <a:lstStyle/>
                    <a:p>
                      <a:pPr algn="ctr"/>
                      <a:r>
                        <a:rPr lang="en-US" dirty="0"/>
                        <a:t>C</a:t>
                      </a:r>
                    </a:p>
                  </a:txBody>
                  <a:tcPr/>
                </a:tc>
                <a:tc>
                  <a:txBody>
                    <a:bodyPr/>
                    <a:lstStyle/>
                    <a:p>
                      <a:pPr algn="ctr"/>
                      <a:r>
                        <a:rPr lang="en-US" dirty="0"/>
                        <a:t>X</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1.562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Tree>
    <p:extLst>
      <p:ext uri="{BB962C8B-B14F-4D97-AF65-F5344CB8AC3E}">
        <p14:creationId xmlns:p14="http://schemas.microsoft.com/office/powerpoint/2010/main" val="3910977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Tracing rules</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p:txBody>
          <a:bodyPr/>
          <a:lstStyle/>
          <a:p>
            <a:r>
              <a:rPr lang="en-US" dirty="0"/>
              <a:t>Wright (1934) developed rules that allow one to “read off” covariances from a path diagram</a:t>
            </a:r>
          </a:p>
          <a:p>
            <a:endParaRPr lang="en-US" dirty="0"/>
          </a:p>
          <a:p>
            <a:r>
              <a:rPr lang="en-US" dirty="0"/>
              <a:t>From these covariances one can derive arbitrary regression coefficients for any regression model of interest (using the recursive formula)</a:t>
            </a:r>
          </a:p>
        </p:txBody>
      </p:sp>
    </p:spTree>
    <p:extLst>
      <p:ext uri="{BB962C8B-B14F-4D97-AF65-F5344CB8AC3E}">
        <p14:creationId xmlns:p14="http://schemas.microsoft.com/office/powerpoint/2010/main" val="217217106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470814998"/>
              </p:ext>
            </p:extLst>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C</a:t>
                      </a:r>
                    </a:p>
                  </a:txBody>
                  <a:tcPr/>
                </a:tc>
                <a:tc>
                  <a:txBody>
                    <a:bodyPr/>
                    <a:lstStyle/>
                    <a:p>
                      <a:pPr algn="ctr"/>
                      <a:r>
                        <a:rPr lang="en-US" dirty="0"/>
                        <a:t>w</a:t>
                      </a:r>
                    </a:p>
                  </a:txBody>
                  <a:tcPr/>
                </a:tc>
                <a:tc>
                  <a:txBody>
                    <a:bodyPr/>
                    <a:lstStyle/>
                    <a:p>
                      <a:pPr algn="ctr"/>
                      <a:r>
                        <a:rPr lang="en-US" dirty="0"/>
                        <a:t>X</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4.00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dirty="0"/>
                        <a:t>4.00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1.33) × 3 + (.25 × 4)) / 8 = 1.125 </a:t>
            </a:r>
          </a:p>
          <a:p>
            <a:endParaRPr lang="en-US" dirty="0"/>
          </a:p>
          <a:p>
            <a:r>
              <a:rPr lang="en-US" dirty="0"/>
              <a:t>(0 * 1.33) × 3 + (0 × 4) / 8 = 0</a:t>
            </a:r>
          </a:p>
        </p:txBody>
      </p:sp>
    </p:spTree>
    <p:extLst>
      <p:ext uri="{BB962C8B-B14F-4D97-AF65-F5344CB8AC3E}">
        <p14:creationId xmlns:p14="http://schemas.microsoft.com/office/powerpoint/2010/main" val="71611375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a:xfrm>
            <a:off x="838200" y="1825625"/>
            <a:ext cx="10515600" cy="4757208"/>
          </a:xfrm>
        </p:spPr>
        <p:txBody>
          <a:bodyPr>
            <a:normAutofit fontScale="92500" lnSpcReduction="10000"/>
          </a:bodyPr>
          <a:lstStyle/>
          <a:p>
            <a:r>
              <a:rPr lang="en-US" dirty="0"/>
              <a:t>Each unit is weighted by the inverse of the probability of being assigned to its treatment, given the covariate values </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denominator of this formula is the propensity score</a:t>
            </a:r>
          </a:p>
        </p:txBody>
      </p:sp>
      <p:pic>
        <p:nvPicPr>
          <p:cNvPr id="5" name="Picture 4"/>
          <p:cNvPicPr>
            <a:picLocks noChangeAspect="1"/>
          </p:cNvPicPr>
          <p:nvPr/>
        </p:nvPicPr>
        <p:blipFill>
          <a:blip r:embed="rId2"/>
          <a:stretch>
            <a:fillRect/>
          </a:stretch>
        </p:blipFill>
        <p:spPr>
          <a:xfrm>
            <a:off x="2115911" y="3180291"/>
            <a:ext cx="7715250" cy="2047875"/>
          </a:xfrm>
          <a:prstGeom prst="rect">
            <a:avLst/>
          </a:prstGeom>
        </p:spPr>
      </p:pic>
    </p:spTree>
    <p:extLst>
      <p:ext uri="{BB962C8B-B14F-4D97-AF65-F5344CB8AC3E}">
        <p14:creationId xmlns:p14="http://schemas.microsoft.com/office/powerpoint/2010/main" val="314812701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p:txBody>
          <a:bodyPr>
            <a:normAutofit fontScale="85000" lnSpcReduction="20000"/>
          </a:bodyPr>
          <a:lstStyle/>
          <a:p>
            <a:r>
              <a:rPr lang="en-US" dirty="0"/>
              <a:t>A unit that has covariate values that make it very likely to be in the actual assigned group ends up getting a small weight</a:t>
            </a:r>
          </a:p>
          <a:p>
            <a:endParaRPr lang="en-US" dirty="0"/>
          </a:p>
          <a:p>
            <a:r>
              <a:rPr lang="en-US" dirty="0"/>
              <a:t>A unit that has covariate values that make it very unlikely to be in the actual assigned group ends up getting a large weight</a:t>
            </a:r>
          </a:p>
          <a:p>
            <a:endParaRPr lang="en-US" dirty="0"/>
          </a:p>
          <a:p>
            <a:r>
              <a:rPr lang="en-US" dirty="0"/>
              <a:t>Rare units in the control are up-weighted, and common units down-weighted, and likewise in the treatment</a:t>
            </a:r>
          </a:p>
          <a:p>
            <a:endParaRPr lang="en-US" dirty="0"/>
          </a:p>
          <a:p>
            <a:r>
              <a:rPr lang="en-US" dirty="0"/>
              <a:t>This creates pseudo-populations in which the covariates are equally distributed</a:t>
            </a:r>
          </a:p>
        </p:txBody>
      </p:sp>
    </p:spTree>
    <p:extLst>
      <p:ext uri="{BB962C8B-B14F-4D97-AF65-F5344CB8AC3E}">
        <p14:creationId xmlns:p14="http://schemas.microsoft.com/office/powerpoint/2010/main" val="353557790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Using weights can have some undesirable consequences in small samples</a:t>
            </a:r>
          </a:p>
          <a:p>
            <a:endParaRPr lang="en-US" dirty="0"/>
          </a:p>
          <a:p>
            <a:r>
              <a:rPr lang="en-US" dirty="0"/>
              <a:t>Very rare units can get tremendous weight, and thus making the estimate highly dependent on that particular unit</a:t>
            </a:r>
          </a:p>
        </p:txBody>
      </p:sp>
    </p:spTree>
    <p:extLst>
      <p:ext uri="{BB962C8B-B14F-4D97-AF65-F5344CB8AC3E}">
        <p14:creationId xmlns:p14="http://schemas.microsoft.com/office/powerpoint/2010/main" val="101936459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The use of so-called stabilized weights, and weight truncation is encouraged</a:t>
            </a:r>
          </a:p>
          <a:p>
            <a:endParaRPr lang="en-US" dirty="0"/>
          </a:p>
          <a:p>
            <a:endParaRPr lang="en-US" dirty="0"/>
          </a:p>
        </p:txBody>
      </p:sp>
      <p:pic>
        <p:nvPicPr>
          <p:cNvPr id="5" name="Picture 4"/>
          <p:cNvPicPr>
            <a:picLocks noChangeAspect="1"/>
          </p:cNvPicPr>
          <p:nvPr/>
        </p:nvPicPr>
        <p:blipFill>
          <a:blip r:embed="rId2"/>
          <a:stretch>
            <a:fillRect/>
          </a:stretch>
        </p:blipFill>
        <p:spPr>
          <a:xfrm>
            <a:off x="1862137" y="3161619"/>
            <a:ext cx="8467725" cy="2200275"/>
          </a:xfrm>
          <a:prstGeom prst="rect">
            <a:avLst/>
          </a:prstGeom>
        </p:spPr>
      </p:pic>
    </p:spTree>
    <p:extLst>
      <p:ext uri="{BB962C8B-B14F-4D97-AF65-F5344CB8AC3E}">
        <p14:creationId xmlns:p14="http://schemas.microsoft.com/office/powerpoint/2010/main" val="265584242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3296195046"/>
              </p:ext>
            </p:extLst>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w</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2.00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sz="1800" kern="1200" dirty="0">
                          <a:solidFill>
                            <a:schemeClr val="dk1"/>
                          </a:solidFill>
                          <a:latin typeface="+mn-lt"/>
                          <a:ea typeface="+mn-ea"/>
                          <a:cs typeface="+mn-cs"/>
                        </a:rPr>
                        <a:t>2.00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.666) × 3 + (.25 × 2)) / 4 = 1.125 </a:t>
            </a:r>
          </a:p>
          <a:p>
            <a:endParaRPr lang="en-US" dirty="0"/>
          </a:p>
          <a:p>
            <a:r>
              <a:rPr lang="en-US" dirty="0"/>
              <a:t>(0 * .666) × 3 + (0 × 2) / 4 = 0</a:t>
            </a:r>
          </a:p>
        </p:txBody>
      </p:sp>
      <p:sp>
        <p:nvSpPr>
          <p:cNvPr id="5" name="TextBox 4"/>
          <p:cNvSpPr txBox="1"/>
          <p:nvPr/>
        </p:nvSpPr>
        <p:spPr>
          <a:xfrm>
            <a:off x="838200" y="5859877"/>
            <a:ext cx="4448525" cy="307777"/>
          </a:xfrm>
          <a:prstGeom prst="rect">
            <a:avLst/>
          </a:prstGeom>
          <a:noFill/>
        </p:spPr>
        <p:txBody>
          <a:bodyPr wrap="none" rtlCol="0">
            <a:spAutoFit/>
          </a:bodyPr>
          <a:lstStyle/>
          <a:p>
            <a:r>
              <a:rPr lang="en-US" sz="1400" dirty="0">
                <a:latin typeface="Roboto" panose="02000000000000000000"/>
              </a:rPr>
              <a:t>Note that stabilized weights preserve the sample size.</a:t>
            </a:r>
          </a:p>
        </p:txBody>
      </p:sp>
    </p:spTree>
    <p:extLst>
      <p:ext uri="{BB962C8B-B14F-4D97-AF65-F5344CB8AC3E}">
        <p14:creationId xmlns:p14="http://schemas.microsoft.com/office/powerpoint/2010/main" val="306250332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BADA-B0AC-7775-9168-7805CA6B2935}"/>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E5DA27EB-2CFF-ECA1-F6D6-0344E1ED93F4}"/>
              </a:ext>
            </a:extLst>
          </p:cNvPr>
          <p:cNvSpPr>
            <a:spLocks noGrp="1"/>
          </p:cNvSpPr>
          <p:nvPr>
            <p:ph idx="1"/>
          </p:nvPr>
        </p:nvSpPr>
        <p:spPr/>
        <p:txBody>
          <a:bodyPr/>
          <a:lstStyle/>
          <a:p>
            <a:r>
              <a:rPr lang="en-US" dirty="0"/>
              <a:t>In causal mediation analysis, the weights are constructed to close back-door paths that go into the treatment variable X</a:t>
            </a:r>
          </a:p>
          <a:p>
            <a:endParaRPr lang="en-US" dirty="0"/>
          </a:p>
          <a:p>
            <a:r>
              <a:rPr lang="en-US" dirty="0"/>
              <a:t>Hence, we use (typically) a logistic regression that predicts treatment X from a set of confounders </a:t>
            </a:r>
            <a:r>
              <a:rPr lang="en-US" b="1" dirty="0"/>
              <a:t>C </a:t>
            </a:r>
            <a:r>
              <a:rPr lang="en-US" dirty="0"/>
              <a:t>that satisfies the sequential ignorability assumption</a:t>
            </a:r>
          </a:p>
        </p:txBody>
      </p:sp>
    </p:spTree>
    <p:extLst>
      <p:ext uri="{BB962C8B-B14F-4D97-AF65-F5344CB8AC3E}">
        <p14:creationId xmlns:p14="http://schemas.microsoft.com/office/powerpoint/2010/main" val="344007731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BADA-B0AC-7775-9168-7805CA6B2935}"/>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E5DA27EB-2CFF-ECA1-F6D6-0344E1ED93F4}"/>
              </a:ext>
            </a:extLst>
          </p:cNvPr>
          <p:cNvSpPr>
            <a:spLocks noGrp="1"/>
          </p:cNvSpPr>
          <p:nvPr>
            <p:ph idx="1"/>
          </p:nvPr>
        </p:nvSpPr>
        <p:spPr/>
        <p:txBody>
          <a:bodyPr/>
          <a:lstStyle/>
          <a:p>
            <a:r>
              <a:rPr lang="en-US" dirty="0"/>
              <a:t>These weights can then be inserted into regression models for the mediator model and the outcome model</a:t>
            </a:r>
          </a:p>
          <a:p>
            <a:endParaRPr lang="en-US" dirty="0"/>
          </a:p>
          <a:p>
            <a:r>
              <a:rPr lang="en-US" dirty="0"/>
              <a:t>These regression models typically still include the confounder set </a:t>
            </a:r>
            <a:r>
              <a:rPr lang="en-US" b="1" dirty="0"/>
              <a:t>C, </a:t>
            </a:r>
            <a:r>
              <a:rPr lang="en-US" dirty="0"/>
              <a:t>but in addition also include the weights </a:t>
            </a:r>
          </a:p>
        </p:txBody>
      </p:sp>
    </p:spTree>
    <p:extLst>
      <p:ext uri="{BB962C8B-B14F-4D97-AF65-F5344CB8AC3E}">
        <p14:creationId xmlns:p14="http://schemas.microsoft.com/office/powerpoint/2010/main" val="427046149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lstStyle/>
          <a:p>
            <a:r>
              <a:rPr lang="en-US" dirty="0"/>
              <a:t>An approach that combines the weights, but then also models the relationship between confounders and the outcome is said to be “doubly robust”</a:t>
            </a:r>
          </a:p>
          <a:p>
            <a:endParaRPr lang="en-US" dirty="0"/>
          </a:p>
          <a:p>
            <a:r>
              <a:rPr lang="en-US" dirty="0"/>
              <a:t>The doubly robust property stems from the fact that if at least one of the two models is correctly specified, the final result will be unbiased (if causal assumptions are met)</a:t>
            </a:r>
          </a:p>
        </p:txBody>
      </p:sp>
    </p:spTree>
    <p:extLst>
      <p:ext uri="{BB962C8B-B14F-4D97-AF65-F5344CB8AC3E}">
        <p14:creationId xmlns:p14="http://schemas.microsoft.com/office/powerpoint/2010/main" val="23828766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normAutofit lnSpcReduction="10000"/>
          </a:bodyPr>
          <a:lstStyle/>
          <a:p>
            <a:r>
              <a:rPr lang="en-US" dirty="0"/>
              <a:t>That implies that using weighting and a regression outcome model protects us against misspecifications of our model</a:t>
            </a:r>
          </a:p>
          <a:p>
            <a:endParaRPr lang="en-US" dirty="0"/>
          </a:p>
          <a:p>
            <a:r>
              <a:rPr lang="en-US" dirty="0"/>
              <a:t>One model (weights) focuses on the relationship between the confounders and the treatment</a:t>
            </a:r>
          </a:p>
          <a:p>
            <a:endParaRPr lang="en-US" dirty="0"/>
          </a:p>
          <a:p>
            <a:r>
              <a:rPr lang="en-US" dirty="0"/>
              <a:t>The other model (outcome regression) focuses on the relationship between the confounders and our outcomes</a:t>
            </a:r>
          </a:p>
        </p:txBody>
      </p:sp>
    </p:spTree>
    <p:extLst>
      <p:ext uri="{BB962C8B-B14F-4D97-AF65-F5344CB8AC3E}">
        <p14:creationId xmlns:p14="http://schemas.microsoft.com/office/powerpoint/2010/main" val="570194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a:xfrm>
            <a:off x="913795" y="2076450"/>
            <a:ext cx="4879264" cy="4171950"/>
          </a:xfrm>
        </p:spPr>
        <p:txBody>
          <a:bodyPr>
            <a:normAutofit lnSpcReduction="10000"/>
          </a:bodyPr>
          <a:lstStyle/>
          <a:p>
            <a:r>
              <a:rPr lang="en-US" dirty="0"/>
              <a:t>Covariance X and M</a:t>
            </a:r>
          </a:p>
          <a:p>
            <a:pPr lvl="1"/>
            <a:r>
              <a:rPr lang="en-US" dirty="0"/>
              <a:t>X -&gt; M (a)</a:t>
            </a:r>
          </a:p>
          <a:p>
            <a:r>
              <a:rPr lang="en-US" dirty="0"/>
              <a:t>Covariance M and Y</a:t>
            </a:r>
          </a:p>
          <a:p>
            <a:pPr lvl="1"/>
            <a:r>
              <a:rPr lang="en-US" dirty="0"/>
              <a:t>M -&gt; Y (b)</a:t>
            </a:r>
          </a:p>
          <a:p>
            <a:pPr lvl="1"/>
            <a:r>
              <a:rPr lang="en-US" dirty="0"/>
              <a:t>M &lt;- X -&gt; Y (ac’)</a:t>
            </a:r>
          </a:p>
          <a:p>
            <a:r>
              <a:rPr lang="en-US" dirty="0"/>
              <a:t>Covariance X and Y</a:t>
            </a:r>
          </a:p>
          <a:p>
            <a:pPr lvl="1"/>
            <a:r>
              <a:rPr lang="en-US" dirty="0"/>
              <a:t>X -&gt; Y (c’)</a:t>
            </a:r>
          </a:p>
          <a:p>
            <a:pPr lvl="1"/>
            <a:r>
              <a:rPr lang="en-US" dirty="0"/>
              <a:t>X -&gt; M -&gt; Y (ab)</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2494619"/>
            <a:ext cx="5987727" cy="2685121"/>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0592450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normAutofit/>
          </a:bodyPr>
          <a:lstStyle/>
          <a:p>
            <a:r>
              <a:rPr lang="en-US" dirty="0"/>
              <a:t>Generally, this protects us against misspecifications</a:t>
            </a:r>
          </a:p>
          <a:p>
            <a:endParaRPr lang="en-US" dirty="0"/>
          </a:p>
          <a:p>
            <a:r>
              <a:rPr lang="en-US" dirty="0"/>
              <a:t>In some circumstances, if both models are wrong, doubly robust can potentially increase overall bias</a:t>
            </a:r>
          </a:p>
        </p:txBody>
      </p:sp>
    </p:spTree>
    <p:extLst>
      <p:ext uri="{BB962C8B-B14F-4D97-AF65-F5344CB8AC3E}">
        <p14:creationId xmlns:p14="http://schemas.microsoft.com/office/powerpoint/2010/main" val="57532303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B97C-E828-04D0-27CC-6FB2D0147803}"/>
              </a:ext>
            </a:extLst>
          </p:cNvPr>
          <p:cNvSpPr>
            <a:spLocks noGrp="1"/>
          </p:cNvSpPr>
          <p:nvPr>
            <p:ph type="title"/>
          </p:nvPr>
        </p:nvSpPr>
        <p:spPr/>
        <p:txBody>
          <a:bodyPr/>
          <a:lstStyle/>
          <a:p>
            <a:r>
              <a:rPr lang="en-US" dirty="0"/>
              <a:t>Alternative estimators</a:t>
            </a:r>
          </a:p>
        </p:txBody>
      </p:sp>
      <p:sp>
        <p:nvSpPr>
          <p:cNvPr id="3" name="Content Placeholder 2">
            <a:extLst>
              <a:ext uri="{FF2B5EF4-FFF2-40B4-BE49-F238E27FC236}">
                <a16:creationId xmlns:a16="http://schemas.microsoft.com/office/drawing/2014/main" id="{39A87F74-F20F-E2F8-AFD9-59F5E508E02D}"/>
              </a:ext>
            </a:extLst>
          </p:cNvPr>
          <p:cNvSpPr>
            <a:spLocks noGrp="1"/>
          </p:cNvSpPr>
          <p:nvPr>
            <p:ph idx="1"/>
          </p:nvPr>
        </p:nvSpPr>
        <p:spPr/>
        <p:txBody>
          <a:bodyPr/>
          <a:lstStyle/>
          <a:p>
            <a:r>
              <a:rPr lang="en-US" dirty="0"/>
              <a:t>Note that the underlying causal assumptions do not change with different types of estimators (they only change with different types of </a:t>
            </a:r>
            <a:r>
              <a:rPr lang="en-US" dirty="0" err="1"/>
              <a:t>estimands</a:t>
            </a:r>
            <a:r>
              <a:rPr lang="en-US" dirty="0"/>
              <a:t>)</a:t>
            </a:r>
          </a:p>
          <a:p>
            <a:endParaRPr lang="en-US" dirty="0"/>
          </a:p>
          <a:p>
            <a:r>
              <a:rPr lang="en-US" dirty="0"/>
              <a:t>Further note that the </a:t>
            </a:r>
            <a:r>
              <a:rPr lang="en-US" dirty="0" err="1"/>
              <a:t>estimands</a:t>
            </a:r>
            <a:r>
              <a:rPr lang="en-US" dirty="0"/>
              <a:t> (e.g., NDE) are also unchanged, we only change the way that we estimate them</a:t>
            </a:r>
          </a:p>
        </p:txBody>
      </p:sp>
    </p:spTree>
    <p:extLst>
      <p:ext uri="{BB962C8B-B14F-4D97-AF65-F5344CB8AC3E}">
        <p14:creationId xmlns:p14="http://schemas.microsoft.com/office/powerpoint/2010/main" val="52884315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F061-2B42-8AFD-0B8F-8E97C12D0FE2}"/>
              </a:ext>
            </a:extLst>
          </p:cNvPr>
          <p:cNvSpPr>
            <a:spLocks noGrp="1"/>
          </p:cNvSpPr>
          <p:nvPr>
            <p:ph type="title"/>
          </p:nvPr>
        </p:nvSpPr>
        <p:spPr/>
        <p:txBody>
          <a:bodyPr/>
          <a:lstStyle/>
          <a:p>
            <a:r>
              <a:rPr lang="en-US" dirty="0"/>
              <a:t>Alternative estimators</a:t>
            </a:r>
          </a:p>
        </p:txBody>
      </p:sp>
      <p:pic>
        <p:nvPicPr>
          <p:cNvPr id="1026" name="Picture 2">
            <a:extLst>
              <a:ext uri="{FF2B5EF4-FFF2-40B4-BE49-F238E27FC236}">
                <a16:creationId xmlns:a16="http://schemas.microsoft.com/office/drawing/2014/main" id="{10629D88-A5D9-4EFF-DB07-85216CDFA81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94582" y="1787723"/>
            <a:ext cx="4803487" cy="30719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F129B36-F858-38DB-3B07-64EB9B1E57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420" y="4409106"/>
            <a:ext cx="12192000" cy="2467285"/>
          </a:xfrm>
          <a:prstGeom prst="rect">
            <a:avLst/>
          </a:prstGeom>
        </p:spPr>
      </p:pic>
    </p:spTree>
    <p:extLst>
      <p:ext uri="{BB962C8B-B14F-4D97-AF65-F5344CB8AC3E}">
        <p14:creationId xmlns:p14="http://schemas.microsoft.com/office/powerpoint/2010/main" val="128782499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3596E-0640-97C4-0BB7-73B733E5FF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A4206E-9631-1B48-9EF6-68097F27916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5CF91DA-0A54-7ADC-10EA-C86AB06E9B78}"/>
              </a:ext>
            </a:extLst>
          </p:cNvPr>
          <p:cNvPicPr>
            <a:picLocks noChangeAspect="1"/>
          </p:cNvPicPr>
          <p:nvPr/>
        </p:nvPicPr>
        <p:blipFill>
          <a:blip r:embed="rId2"/>
          <a:stretch>
            <a:fillRect/>
          </a:stretch>
        </p:blipFill>
        <p:spPr>
          <a:xfrm>
            <a:off x="3791220" y="275744"/>
            <a:ext cx="3842031" cy="6306511"/>
          </a:xfrm>
          <a:prstGeom prst="rect">
            <a:avLst/>
          </a:prstGeom>
        </p:spPr>
      </p:pic>
    </p:spTree>
    <p:extLst>
      <p:ext uri="{BB962C8B-B14F-4D97-AF65-F5344CB8AC3E}">
        <p14:creationId xmlns:p14="http://schemas.microsoft.com/office/powerpoint/2010/main" val="26642118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5F968-FFF3-DB76-B259-48F621952602}"/>
              </a:ext>
            </a:extLst>
          </p:cNvPr>
          <p:cNvSpPr>
            <a:spLocks noGrp="1"/>
          </p:cNvSpPr>
          <p:nvPr>
            <p:ph type="title"/>
          </p:nvPr>
        </p:nvSpPr>
        <p:spPr/>
        <p:txBody>
          <a:bodyPr/>
          <a:lstStyle/>
          <a:p>
            <a:r>
              <a:rPr lang="en-US" dirty="0"/>
              <a:t>Design-based causal mediation</a:t>
            </a:r>
          </a:p>
        </p:txBody>
      </p:sp>
      <p:sp>
        <p:nvSpPr>
          <p:cNvPr id="3" name="Text Placeholder 2">
            <a:extLst>
              <a:ext uri="{FF2B5EF4-FFF2-40B4-BE49-F238E27FC236}">
                <a16:creationId xmlns:a16="http://schemas.microsoft.com/office/drawing/2014/main" id="{696A7368-78BA-421F-FE9A-DF66E9BFDE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4125121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16D6-3115-8696-1C19-39BFE62C56A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B04D31D0-C86B-32EF-AE54-F3C9AF1DDEE3}"/>
              </a:ext>
            </a:extLst>
          </p:cNvPr>
          <p:cNvSpPr>
            <a:spLocks noGrp="1"/>
          </p:cNvSpPr>
          <p:nvPr>
            <p:ph idx="1"/>
          </p:nvPr>
        </p:nvSpPr>
        <p:spPr>
          <a:xfrm>
            <a:off x="913795" y="2076450"/>
            <a:ext cx="10353762" cy="4449856"/>
          </a:xfrm>
        </p:spPr>
        <p:txBody>
          <a:bodyPr>
            <a:normAutofit fontScale="92500" lnSpcReduction="20000"/>
          </a:bodyPr>
          <a:lstStyle/>
          <a:p>
            <a:r>
              <a:rPr lang="en-US" dirty="0"/>
              <a:t>Previous approaches so far were so-called model-based causal mediation analysis</a:t>
            </a:r>
          </a:p>
          <a:p>
            <a:endParaRPr lang="en-US" dirty="0"/>
          </a:p>
          <a:p>
            <a:r>
              <a:rPr lang="en-US" dirty="0"/>
              <a:t>This means that the underlying adjustment model had to satisfy the sequential ignorability assumption (or related graphical causal model assumptions)</a:t>
            </a:r>
          </a:p>
          <a:p>
            <a:endParaRPr lang="en-US" dirty="0"/>
          </a:p>
          <a:p>
            <a:r>
              <a:rPr lang="en-US" dirty="0"/>
              <a:t>Further, the statistical model used (e.g., linear terms, probit link, etc.) needs to be correct</a:t>
            </a:r>
          </a:p>
          <a:p>
            <a:endParaRPr lang="en-US" dirty="0"/>
          </a:p>
          <a:p>
            <a:r>
              <a:rPr lang="en-US" dirty="0"/>
              <a:t>An alternative is to </a:t>
            </a:r>
            <a:r>
              <a:rPr lang="en-US" i="1" dirty="0"/>
              <a:t>design </a:t>
            </a:r>
            <a:r>
              <a:rPr lang="en-US" dirty="0"/>
              <a:t>a study in a way that the causal effect can be identified </a:t>
            </a:r>
          </a:p>
        </p:txBody>
      </p:sp>
    </p:spTree>
    <p:extLst>
      <p:ext uri="{BB962C8B-B14F-4D97-AF65-F5344CB8AC3E}">
        <p14:creationId xmlns:p14="http://schemas.microsoft.com/office/powerpoint/2010/main" val="283754925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lstStyle/>
          <a:p>
            <a:r>
              <a:rPr lang="en-US" b="1" dirty="0"/>
              <a:t>Single experiment design</a:t>
            </a:r>
          </a:p>
          <a:p>
            <a:pPr lvl="1"/>
            <a:r>
              <a:rPr lang="en-US" dirty="0"/>
              <a:t>Randomized X</a:t>
            </a:r>
          </a:p>
          <a:p>
            <a:pPr lvl="1"/>
            <a:r>
              <a:rPr lang="en-US" dirty="0"/>
              <a:t>Common design in psychology</a:t>
            </a:r>
          </a:p>
          <a:p>
            <a:pPr lvl="1"/>
            <a:r>
              <a:rPr lang="en-US" dirty="0"/>
              <a:t>Closes all back-door paths into X by design</a:t>
            </a:r>
          </a:p>
          <a:p>
            <a:pPr lvl="1"/>
            <a:r>
              <a:rPr lang="en-US" dirty="0"/>
              <a:t>Only confounding between M and Y need to be considered</a:t>
            </a:r>
          </a:p>
          <a:p>
            <a:pPr lvl="1"/>
            <a:endParaRPr lang="en-US" i="1" dirty="0"/>
          </a:p>
          <a:p>
            <a:pPr lvl="1"/>
            <a:r>
              <a:rPr lang="en-US" i="1" dirty="0" err="1"/>
              <a:t>mediate.sed</a:t>
            </a:r>
            <a:r>
              <a:rPr lang="en-US" i="1" dirty="0"/>
              <a:t>() </a:t>
            </a:r>
            <a:r>
              <a:rPr lang="en-US" dirty="0"/>
              <a:t>in mediation package</a:t>
            </a:r>
            <a:endParaRPr lang="en-US" i="1" dirty="0"/>
          </a:p>
          <a:p>
            <a:pPr lvl="1"/>
            <a:endParaRPr lang="en-US" dirty="0"/>
          </a:p>
        </p:txBody>
      </p:sp>
    </p:spTree>
    <p:extLst>
      <p:ext uri="{BB962C8B-B14F-4D97-AF65-F5344CB8AC3E}">
        <p14:creationId xmlns:p14="http://schemas.microsoft.com/office/powerpoint/2010/main" val="2413734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triangle with arrows and a pointy line&#10;&#10;Description automatically generated">
            <a:extLst>
              <a:ext uri="{FF2B5EF4-FFF2-40B4-BE49-F238E27FC236}">
                <a16:creationId xmlns:a16="http://schemas.microsoft.com/office/drawing/2014/main" id="{0B64A16F-8992-3E05-0E4F-6E6DB176691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967135" y="423267"/>
            <a:ext cx="5878285" cy="6011465"/>
          </a:xfrm>
        </p:spPr>
      </p:pic>
      <p:grpSp>
        <p:nvGrpSpPr>
          <p:cNvPr id="12" name="Group 11">
            <a:extLst>
              <a:ext uri="{FF2B5EF4-FFF2-40B4-BE49-F238E27FC236}">
                <a16:creationId xmlns:a16="http://schemas.microsoft.com/office/drawing/2014/main" id="{AF0B8BAF-EC13-6FC4-84C1-E89526B17186}"/>
              </a:ext>
            </a:extLst>
          </p:cNvPr>
          <p:cNvGrpSpPr/>
          <p:nvPr/>
        </p:nvGrpSpPr>
        <p:grpSpPr>
          <a:xfrm>
            <a:off x="3519661" y="1149013"/>
            <a:ext cx="4907160" cy="5118840"/>
            <a:chOff x="3519661" y="1149013"/>
            <a:chExt cx="4907160" cy="51188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760E5-55EA-DF6D-6EDD-145B61C0EBC3}"/>
                    </a:ext>
                  </a:extLst>
                </p14:cNvPr>
                <p14:cNvContentPartPr/>
                <p14:nvPr/>
              </p14:nvContentPartPr>
              <p14:xfrm>
                <a:off x="3519661" y="2174293"/>
                <a:ext cx="1073880" cy="973440"/>
              </p14:xfrm>
            </p:contentPart>
          </mc:Choice>
          <mc:Fallback xmlns="">
            <p:pic>
              <p:nvPicPr>
                <p:cNvPr id="4" name="Ink 3">
                  <a:extLst>
                    <a:ext uri="{FF2B5EF4-FFF2-40B4-BE49-F238E27FC236}">
                      <a16:creationId xmlns:a16="http://schemas.microsoft.com/office/drawing/2014/main" id="{C60760E5-55EA-DF6D-6EDD-145B61C0EBC3}"/>
                    </a:ext>
                  </a:extLst>
                </p:cNvPr>
                <p:cNvPicPr/>
                <p:nvPr/>
              </p:nvPicPr>
              <p:blipFill>
                <a:blip r:embed="rId4"/>
                <a:stretch>
                  <a:fillRect/>
                </a:stretch>
              </p:blipFill>
              <p:spPr>
                <a:xfrm>
                  <a:off x="3501661" y="2156653"/>
                  <a:ext cx="1109520" cy="100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AC98B8C-DBC5-F120-4F15-03CC296A1F84}"/>
                    </a:ext>
                  </a:extLst>
                </p14:cNvPr>
                <p14:cNvContentPartPr/>
                <p14:nvPr/>
              </p14:nvContentPartPr>
              <p14:xfrm>
                <a:off x="3563941" y="1854613"/>
                <a:ext cx="908280" cy="1248840"/>
              </p14:xfrm>
            </p:contentPart>
          </mc:Choice>
          <mc:Fallback xmlns="">
            <p:pic>
              <p:nvPicPr>
                <p:cNvPr id="5" name="Ink 4">
                  <a:extLst>
                    <a:ext uri="{FF2B5EF4-FFF2-40B4-BE49-F238E27FC236}">
                      <a16:creationId xmlns:a16="http://schemas.microsoft.com/office/drawing/2014/main" id="{7AC98B8C-DBC5-F120-4F15-03CC296A1F84}"/>
                    </a:ext>
                  </a:extLst>
                </p:cNvPr>
                <p:cNvPicPr/>
                <p:nvPr/>
              </p:nvPicPr>
              <p:blipFill>
                <a:blip r:embed="rId6"/>
                <a:stretch>
                  <a:fillRect/>
                </a:stretch>
              </p:blipFill>
              <p:spPr>
                <a:xfrm>
                  <a:off x="3546301" y="1836613"/>
                  <a:ext cx="943920" cy="128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675DA58-9486-D2B2-85A5-11DC9FB2B046}"/>
                    </a:ext>
                  </a:extLst>
                </p14:cNvPr>
                <p14:cNvContentPartPr/>
                <p14:nvPr/>
              </p14:nvContentPartPr>
              <p14:xfrm>
                <a:off x="5431261" y="5103973"/>
                <a:ext cx="995040" cy="1145160"/>
              </p14:xfrm>
            </p:contentPart>
          </mc:Choice>
          <mc:Fallback xmlns="">
            <p:pic>
              <p:nvPicPr>
                <p:cNvPr id="8" name="Ink 7">
                  <a:extLst>
                    <a:ext uri="{FF2B5EF4-FFF2-40B4-BE49-F238E27FC236}">
                      <a16:creationId xmlns:a16="http://schemas.microsoft.com/office/drawing/2014/main" id="{C675DA58-9486-D2B2-85A5-11DC9FB2B046}"/>
                    </a:ext>
                  </a:extLst>
                </p:cNvPr>
                <p:cNvPicPr/>
                <p:nvPr/>
              </p:nvPicPr>
              <p:blipFill>
                <a:blip r:embed="rId8"/>
                <a:stretch>
                  <a:fillRect/>
                </a:stretch>
              </p:blipFill>
              <p:spPr>
                <a:xfrm>
                  <a:off x="5413261" y="5085973"/>
                  <a:ext cx="1030680" cy="118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F34F32C-B4B5-8178-3146-C5762AE042A6}"/>
                    </a:ext>
                  </a:extLst>
                </p14:cNvPr>
                <p14:cNvContentPartPr/>
                <p14:nvPr/>
              </p14:nvContentPartPr>
              <p14:xfrm>
                <a:off x="5527381" y="5076973"/>
                <a:ext cx="957600" cy="1190880"/>
              </p14:xfrm>
            </p:contentPart>
          </mc:Choice>
          <mc:Fallback xmlns="">
            <p:pic>
              <p:nvPicPr>
                <p:cNvPr id="9" name="Ink 8">
                  <a:extLst>
                    <a:ext uri="{FF2B5EF4-FFF2-40B4-BE49-F238E27FC236}">
                      <a16:creationId xmlns:a16="http://schemas.microsoft.com/office/drawing/2014/main" id="{1F34F32C-B4B5-8178-3146-C5762AE042A6}"/>
                    </a:ext>
                  </a:extLst>
                </p:cNvPr>
                <p:cNvPicPr/>
                <p:nvPr/>
              </p:nvPicPr>
              <p:blipFill>
                <a:blip r:embed="rId10"/>
                <a:stretch>
                  <a:fillRect/>
                </a:stretch>
              </p:blipFill>
              <p:spPr>
                <a:xfrm>
                  <a:off x="5509381" y="5058973"/>
                  <a:ext cx="993240" cy="1226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AA4FE86E-C8DF-4ECB-DA56-8B22055AB5B9}"/>
                    </a:ext>
                  </a:extLst>
                </p14:cNvPr>
                <p14:cNvContentPartPr/>
                <p14:nvPr/>
              </p14:nvContentPartPr>
              <p14:xfrm>
                <a:off x="6117781" y="1149013"/>
                <a:ext cx="2309040" cy="3110760"/>
              </p14:xfrm>
            </p:contentPart>
          </mc:Choice>
          <mc:Fallback xmlns="">
            <p:pic>
              <p:nvPicPr>
                <p:cNvPr id="11" name="Ink 10">
                  <a:extLst>
                    <a:ext uri="{FF2B5EF4-FFF2-40B4-BE49-F238E27FC236}">
                      <a16:creationId xmlns:a16="http://schemas.microsoft.com/office/drawing/2014/main" id="{AA4FE86E-C8DF-4ECB-DA56-8B22055AB5B9}"/>
                    </a:ext>
                  </a:extLst>
                </p:cNvPr>
                <p:cNvPicPr/>
                <p:nvPr/>
              </p:nvPicPr>
              <p:blipFill>
                <a:blip r:embed="rId12"/>
                <a:stretch>
                  <a:fillRect/>
                </a:stretch>
              </p:blipFill>
              <p:spPr>
                <a:xfrm>
                  <a:off x="6099781" y="1131373"/>
                  <a:ext cx="2344680" cy="3146400"/>
                </a:xfrm>
                <a:prstGeom prst="rect">
                  <a:avLst/>
                </a:prstGeom>
              </p:spPr>
            </p:pic>
          </mc:Fallback>
        </mc:AlternateContent>
      </p:grpSp>
    </p:spTree>
    <p:extLst>
      <p:ext uri="{BB962C8B-B14F-4D97-AF65-F5344CB8AC3E}">
        <p14:creationId xmlns:p14="http://schemas.microsoft.com/office/powerpoint/2010/main" val="400105244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7C81-EFA4-7E8E-FD46-3A6A63C1EC03}"/>
              </a:ext>
            </a:extLst>
          </p:cNvPr>
          <p:cNvSpPr>
            <a:spLocks noGrp="1"/>
          </p:cNvSpPr>
          <p:nvPr>
            <p:ph type="title"/>
          </p:nvPr>
        </p:nvSpPr>
        <p:spPr/>
        <p:txBody>
          <a:bodyPr/>
          <a:lstStyle/>
          <a:p>
            <a:r>
              <a:rPr lang="en-US" dirty="0"/>
              <a:t>Single experiment design</a:t>
            </a:r>
          </a:p>
        </p:txBody>
      </p:sp>
      <p:sp>
        <p:nvSpPr>
          <p:cNvPr id="3" name="Content Placeholder 2">
            <a:extLst>
              <a:ext uri="{FF2B5EF4-FFF2-40B4-BE49-F238E27FC236}">
                <a16:creationId xmlns:a16="http://schemas.microsoft.com/office/drawing/2014/main" id="{A710AF3E-E335-27AA-3372-A2A00C677B4D}"/>
              </a:ext>
            </a:extLst>
          </p:cNvPr>
          <p:cNvSpPr>
            <a:spLocks noGrp="1"/>
          </p:cNvSpPr>
          <p:nvPr>
            <p:ph idx="1"/>
          </p:nvPr>
        </p:nvSpPr>
        <p:spPr/>
        <p:txBody>
          <a:bodyPr>
            <a:normAutofit lnSpcReduction="10000"/>
          </a:bodyPr>
          <a:lstStyle/>
          <a:p>
            <a:r>
              <a:rPr lang="en-US" dirty="0"/>
              <a:t>Randomizing just the treatment seems like a small tweak</a:t>
            </a:r>
          </a:p>
          <a:p>
            <a:endParaRPr lang="en-US" dirty="0"/>
          </a:p>
          <a:p>
            <a:r>
              <a:rPr lang="en-US" dirty="0"/>
              <a:t>But it does eliminate a large number of potential confounders that have open back-doors into the treatment</a:t>
            </a:r>
          </a:p>
          <a:p>
            <a:endParaRPr lang="en-US" dirty="0"/>
          </a:p>
          <a:p>
            <a:r>
              <a:rPr lang="en-US" dirty="0"/>
              <a:t>However, confounding on the b-path is completely uncontrolled, and ignorability still needs to be assumed for both the natural direct and indirect effect</a:t>
            </a:r>
          </a:p>
        </p:txBody>
      </p:sp>
    </p:spTree>
    <p:extLst>
      <p:ext uri="{BB962C8B-B14F-4D97-AF65-F5344CB8AC3E}">
        <p14:creationId xmlns:p14="http://schemas.microsoft.com/office/powerpoint/2010/main" val="55488045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209B-B55F-173F-946A-F82E1F7130C3}"/>
              </a:ext>
            </a:extLst>
          </p:cNvPr>
          <p:cNvSpPr>
            <a:spLocks noGrp="1"/>
          </p:cNvSpPr>
          <p:nvPr>
            <p:ph type="title"/>
          </p:nvPr>
        </p:nvSpPr>
        <p:spPr/>
        <p:txBody>
          <a:bodyPr/>
          <a:lstStyle/>
          <a:p>
            <a:r>
              <a:rPr lang="en-US" dirty="0"/>
              <a:t>Single experiment design</a:t>
            </a:r>
          </a:p>
        </p:txBody>
      </p:sp>
      <p:sp>
        <p:nvSpPr>
          <p:cNvPr id="3" name="Content Placeholder 2">
            <a:extLst>
              <a:ext uri="{FF2B5EF4-FFF2-40B4-BE49-F238E27FC236}">
                <a16:creationId xmlns:a16="http://schemas.microsoft.com/office/drawing/2014/main" id="{C22A9BAE-6E9E-B8BF-F32B-42081D1A3205}"/>
              </a:ext>
            </a:extLst>
          </p:cNvPr>
          <p:cNvSpPr>
            <a:spLocks noGrp="1"/>
          </p:cNvSpPr>
          <p:nvPr>
            <p:ph idx="1"/>
          </p:nvPr>
        </p:nvSpPr>
        <p:spPr/>
        <p:txBody>
          <a:bodyPr>
            <a:normAutofit lnSpcReduction="10000"/>
          </a:bodyPr>
          <a:lstStyle/>
          <a:p>
            <a:r>
              <a:rPr lang="en-US" i="1" dirty="0" err="1"/>
              <a:t>mediate.sed</a:t>
            </a:r>
            <a:r>
              <a:rPr lang="en-US" i="1" dirty="0"/>
              <a:t>() </a:t>
            </a:r>
            <a:r>
              <a:rPr lang="en-US" dirty="0"/>
              <a:t>in mediation package will produce so-called sharp bounds without assuming sequential ignorability</a:t>
            </a:r>
          </a:p>
          <a:p>
            <a:endParaRPr lang="en-US" i="1" dirty="0"/>
          </a:p>
          <a:p>
            <a:r>
              <a:rPr lang="en-US" dirty="0"/>
              <a:t>Or one may assume sequential ignorability and compute causal direct and indirect effects (identical to Baron and Kenny)</a:t>
            </a:r>
          </a:p>
          <a:p>
            <a:endParaRPr lang="en-US" dirty="0"/>
          </a:p>
          <a:p>
            <a:r>
              <a:rPr lang="en-US" dirty="0"/>
              <a:t>Alternatively, find adjustment sets but allow sets for X-M and X-Y can be the empty set</a:t>
            </a:r>
          </a:p>
          <a:p>
            <a:endParaRPr lang="en-US" dirty="0"/>
          </a:p>
          <a:p>
            <a:endParaRPr lang="en-US" dirty="0"/>
          </a:p>
        </p:txBody>
      </p:sp>
    </p:spTree>
    <p:extLst>
      <p:ext uri="{BB962C8B-B14F-4D97-AF65-F5344CB8AC3E}">
        <p14:creationId xmlns:p14="http://schemas.microsoft.com/office/powerpoint/2010/main" val="3766149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2494619"/>
            <a:ext cx="5987727" cy="2685121"/>
          </a:xfrm>
          <a:prstGeom prst="rect">
            <a:avLst/>
          </a:prstGeom>
          <a:effectLst>
            <a:outerShdw blurRad="25400" dir="17880000">
              <a:srgbClr val="000000">
                <a:alpha val="46000"/>
              </a:srgbClr>
            </a:outerShdw>
          </a:effectLst>
        </p:spPr>
      </p:pic>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extLst>
              <p:ext uri="{D42A27DB-BD31-4B8C-83A1-F6EECF244321}">
                <p14:modId xmlns:p14="http://schemas.microsoft.com/office/powerpoint/2010/main" val="4219594193"/>
              </p:ext>
            </p:extLst>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Tree>
    <p:extLst>
      <p:ext uri="{BB962C8B-B14F-4D97-AF65-F5344CB8AC3E}">
        <p14:creationId xmlns:p14="http://schemas.microsoft.com/office/powerpoint/2010/main" val="28077504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fontScale="92500" lnSpcReduction="10000"/>
          </a:bodyPr>
          <a:lstStyle/>
          <a:p>
            <a:r>
              <a:rPr lang="en-US" b="1" dirty="0"/>
              <a:t>Cross-over design</a:t>
            </a:r>
          </a:p>
          <a:p>
            <a:pPr lvl="1"/>
            <a:r>
              <a:rPr lang="en-US" dirty="0"/>
              <a:t>Randomize the order in which participants receive the following experiments</a:t>
            </a:r>
          </a:p>
          <a:p>
            <a:pPr lvl="2"/>
            <a:r>
              <a:rPr lang="en-US" dirty="0"/>
              <a:t>Experiment 1 equals single experiment design</a:t>
            </a:r>
          </a:p>
          <a:p>
            <a:pPr lvl="2"/>
            <a:r>
              <a:rPr lang="en-US" dirty="0"/>
              <a:t>Experiment 2 switches the X value for each participant and then assigns them the M value that was obtained under the previous X value</a:t>
            </a:r>
          </a:p>
          <a:p>
            <a:pPr lvl="2"/>
            <a:r>
              <a:rPr lang="en-US" dirty="0"/>
              <a:t>We must be able to manipulate M precisely </a:t>
            </a:r>
          </a:p>
          <a:p>
            <a:pPr lvl="2"/>
            <a:r>
              <a:rPr lang="en-US" dirty="0"/>
              <a:t>Consistency assumption – potential outcomes of M are the same whether realized naturally or through manipulation </a:t>
            </a:r>
          </a:p>
          <a:p>
            <a:pPr lvl="1"/>
            <a:endParaRPr lang="en-US" i="1" dirty="0"/>
          </a:p>
          <a:p>
            <a:pPr lvl="1"/>
            <a:r>
              <a:rPr lang="en-US" dirty="0"/>
              <a:t>No function in mediation package, but will provide code to estimate</a:t>
            </a:r>
            <a:endParaRPr lang="en-US" i="1" dirty="0"/>
          </a:p>
          <a:p>
            <a:pPr lvl="1"/>
            <a:endParaRPr lang="en-US" dirty="0"/>
          </a:p>
        </p:txBody>
      </p:sp>
    </p:spTree>
    <p:extLst>
      <p:ext uri="{BB962C8B-B14F-4D97-AF65-F5344CB8AC3E}">
        <p14:creationId xmlns:p14="http://schemas.microsoft.com/office/powerpoint/2010/main" val="65459396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35A-45DC-9ABB-77ED-BAE8D04EA59D}"/>
              </a:ext>
            </a:extLst>
          </p:cNvPr>
          <p:cNvSpPr>
            <a:spLocks noGrp="1"/>
          </p:cNvSpPr>
          <p:nvPr>
            <p:ph type="title"/>
          </p:nvPr>
        </p:nvSpPr>
        <p:spPr/>
        <p:txBody>
          <a:bodyPr/>
          <a:lstStyle/>
          <a:p>
            <a:endParaRPr lang="en-US"/>
          </a:p>
        </p:txBody>
      </p:sp>
      <p:pic>
        <p:nvPicPr>
          <p:cNvPr id="5" name="Content Placeholder 4" descr="A diagram of a triangle&#10;&#10;Description automatically generated">
            <a:extLst>
              <a:ext uri="{FF2B5EF4-FFF2-40B4-BE49-F238E27FC236}">
                <a16:creationId xmlns:a16="http://schemas.microsoft.com/office/drawing/2014/main" id="{3B9AC897-B77A-2833-4083-6DADDCFEB3A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9716" y="2001806"/>
            <a:ext cx="4634385" cy="3714750"/>
          </a:xfrm>
        </p:spPr>
      </p:pic>
      <p:pic>
        <p:nvPicPr>
          <p:cNvPr id="4" name="Picture 3" descr="A diagram of a mathematical equation&#10;&#10;Description automatically generated">
            <a:extLst>
              <a:ext uri="{FF2B5EF4-FFF2-40B4-BE49-F238E27FC236}">
                <a16:creationId xmlns:a16="http://schemas.microsoft.com/office/drawing/2014/main" id="{EAA2FB0E-35C5-B5E3-E13C-5DF1B53A48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2750" y="1998595"/>
            <a:ext cx="3904011" cy="3717961"/>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2FE6DAA-4EEE-6999-AB9B-2EE42D4FAE19}"/>
                  </a:ext>
                </a:extLst>
              </p14:cNvPr>
              <p14:cNvContentPartPr/>
              <p14:nvPr/>
            </p14:nvContentPartPr>
            <p14:xfrm>
              <a:off x="1521720" y="2214720"/>
              <a:ext cx="8208360" cy="4060080"/>
            </p14:xfrm>
          </p:contentPart>
        </mc:Choice>
        <mc:Fallback xmlns="">
          <p:pic>
            <p:nvPicPr>
              <p:cNvPr id="6" name="Ink 5">
                <a:extLst>
                  <a:ext uri="{FF2B5EF4-FFF2-40B4-BE49-F238E27FC236}">
                    <a16:creationId xmlns:a16="http://schemas.microsoft.com/office/drawing/2014/main" id="{B2FE6DAA-4EEE-6999-AB9B-2EE42D4FAE19}"/>
                  </a:ext>
                </a:extLst>
              </p:cNvPr>
              <p:cNvPicPr/>
              <p:nvPr/>
            </p:nvPicPr>
            <p:blipFill>
              <a:blip r:embed="rId5"/>
              <a:stretch>
                <a:fillRect/>
              </a:stretch>
            </p:blipFill>
            <p:spPr>
              <a:xfrm>
                <a:off x="1512360" y="2205360"/>
                <a:ext cx="8227080" cy="4078800"/>
              </a:xfrm>
              <a:prstGeom prst="rect">
                <a:avLst/>
              </a:prstGeom>
            </p:spPr>
          </p:pic>
        </mc:Fallback>
      </mc:AlternateContent>
    </p:spTree>
    <p:extLst>
      <p:ext uri="{BB962C8B-B14F-4D97-AF65-F5344CB8AC3E}">
        <p14:creationId xmlns:p14="http://schemas.microsoft.com/office/powerpoint/2010/main" val="157607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Cross-over design</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pPr lvl="1"/>
            <a:r>
              <a:rPr lang="en-US" dirty="0"/>
              <a:t>The cross-over design assumes no carry-over effects</a:t>
            </a:r>
          </a:p>
          <a:p>
            <a:pPr lvl="1"/>
            <a:r>
              <a:rPr lang="en-US" dirty="0"/>
              <a:t>Order effects are ruled out due to randomization of order</a:t>
            </a:r>
          </a:p>
          <a:p>
            <a:pPr lvl="1"/>
            <a:endParaRPr lang="en-US" dirty="0"/>
          </a:p>
          <a:p>
            <a:pPr lvl="1"/>
            <a:r>
              <a:rPr lang="en-US" dirty="0"/>
              <a:t>The effect tries to emulate observing the potential outcomes of being assigned X=0, and the potential outcome on M that would be observed under X=1</a:t>
            </a:r>
          </a:p>
          <a:p>
            <a:pPr lvl="1"/>
            <a:endParaRPr lang="en-US" dirty="0"/>
          </a:p>
          <a:p>
            <a:pPr lvl="1"/>
            <a:endParaRPr lang="en-US" dirty="0"/>
          </a:p>
        </p:txBody>
      </p:sp>
    </p:spTree>
    <p:extLst>
      <p:ext uri="{BB962C8B-B14F-4D97-AF65-F5344CB8AC3E}">
        <p14:creationId xmlns:p14="http://schemas.microsoft.com/office/powerpoint/2010/main" val="304361713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FB71-5358-BC8D-2192-771181C0F381}"/>
              </a:ext>
            </a:extLst>
          </p:cNvPr>
          <p:cNvSpPr>
            <a:spLocks noGrp="1"/>
          </p:cNvSpPr>
          <p:nvPr>
            <p:ph type="title"/>
          </p:nvPr>
        </p:nvSpPr>
        <p:spPr/>
        <p:txBody>
          <a:bodyPr/>
          <a:lstStyle/>
          <a:p>
            <a:r>
              <a:rPr lang="en-US" dirty="0"/>
              <a:t>Cross-over design</a:t>
            </a:r>
          </a:p>
        </p:txBody>
      </p:sp>
      <p:sp>
        <p:nvSpPr>
          <p:cNvPr id="3" name="Content Placeholder 2">
            <a:extLst>
              <a:ext uri="{FF2B5EF4-FFF2-40B4-BE49-F238E27FC236}">
                <a16:creationId xmlns:a16="http://schemas.microsoft.com/office/drawing/2014/main" id="{5B3D4B9B-4150-05BC-7DC1-BAB7C4E3DAF4}"/>
              </a:ext>
            </a:extLst>
          </p:cNvPr>
          <p:cNvSpPr>
            <a:spLocks noGrp="1"/>
          </p:cNvSpPr>
          <p:nvPr>
            <p:ph idx="1"/>
          </p:nvPr>
        </p:nvSpPr>
        <p:spPr/>
        <p:txBody>
          <a:bodyPr/>
          <a:lstStyle/>
          <a:p>
            <a:r>
              <a:rPr lang="en-US" dirty="0"/>
              <a:t>Imai et al. provide derivation of NIE </a:t>
            </a:r>
          </a:p>
          <a:p>
            <a:endParaRPr lang="en-US" dirty="0"/>
          </a:p>
          <a:p>
            <a:endParaRPr lang="en-US" dirty="0"/>
          </a:p>
          <a:p>
            <a:endParaRPr lang="en-US" dirty="0"/>
          </a:p>
          <a:p>
            <a:r>
              <a:rPr lang="en-US" dirty="0"/>
              <a:t>Difference between outcomes in first experiment when treatment was X = 1 and outcome in second experiment when X = 0 (and mediator held at level that it would have achieved when X = 1)</a:t>
            </a:r>
          </a:p>
        </p:txBody>
      </p:sp>
      <p:pic>
        <p:nvPicPr>
          <p:cNvPr id="5" name="Picture 4">
            <a:extLst>
              <a:ext uri="{FF2B5EF4-FFF2-40B4-BE49-F238E27FC236}">
                <a16:creationId xmlns:a16="http://schemas.microsoft.com/office/drawing/2014/main" id="{AECCB83D-1D38-8CB5-CD9D-AA4FB068D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37724" y="2808405"/>
            <a:ext cx="4062442" cy="914407"/>
          </a:xfrm>
          <a:prstGeom prst="rect">
            <a:avLst/>
          </a:prstGeom>
        </p:spPr>
      </p:pic>
    </p:spTree>
    <p:extLst>
      <p:ext uri="{BB962C8B-B14F-4D97-AF65-F5344CB8AC3E}">
        <p14:creationId xmlns:p14="http://schemas.microsoft.com/office/powerpoint/2010/main" val="293661787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lnSpcReduction="10000"/>
          </a:bodyPr>
          <a:lstStyle/>
          <a:p>
            <a:r>
              <a:rPr lang="en-US" b="1" dirty="0"/>
              <a:t>Parallel design</a:t>
            </a:r>
          </a:p>
          <a:p>
            <a:pPr lvl="1"/>
            <a:r>
              <a:rPr lang="en-US" dirty="0"/>
              <a:t>Randomize participants into one of two experiments</a:t>
            </a:r>
          </a:p>
          <a:p>
            <a:pPr lvl="2"/>
            <a:r>
              <a:rPr lang="en-US" dirty="0"/>
              <a:t>Experiment 1 equals single experiment design</a:t>
            </a:r>
          </a:p>
          <a:p>
            <a:pPr lvl="2"/>
            <a:r>
              <a:rPr lang="en-US" dirty="0"/>
              <a:t>Experiment 2 is a factorial randomized design in which both X and M are randomized</a:t>
            </a:r>
          </a:p>
          <a:p>
            <a:pPr lvl="2"/>
            <a:r>
              <a:rPr lang="en-US" dirty="0"/>
              <a:t>Only feasible if mediator can be manipulated</a:t>
            </a:r>
          </a:p>
          <a:p>
            <a:pPr lvl="2"/>
            <a:r>
              <a:rPr lang="en-US" dirty="0"/>
              <a:t>Consistency assumption – potential outcomes of M are the same whether realized naturally or through manipulation </a:t>
            </a:r>
          </a:p>
          <a:p>
            <a:pPr lvl="1"/>
            <a:endParaRPr lang="en-US" i="1" dirty="0"/>
          </a:p>
          <a:p>
            <a:pPr lvl="1"/>
            <a:r>
              <a:rPr lang="en-US" i="1" dirty="0" err="1"/>
              <a:t>mediate.pd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94810218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35A-45DC-9ABB-77ED-BAE8D04EA59D}"/>
              </a:ext>
            </a:extLst>
          </p:cNvPr>
          <p:cNvSpPr>
            <a:spLocks noGrp="1"/>
          </p:cNvSpPr>
          <p:nvPr>
            <p:ph type="title"/>
          </p:nvPr>
        </p:nvSpPr>
        <p:spPr/>
        <p:txBody>
          <a:bodyPr/>
          <a:lstStyle/>
          <a:p>
            <a:endParaRPr lang="en-US"/>
          </a:p>
        </p:txBody>
      </p:sp>
      <p:pic>
        <p:nvPicPr>
          <p:cNvPr id="5" name="Content Placeholder 4" descr="A diagram of a triangle&#10;&#10;Description automatically generated">
            <a:extLst>
              <a:ext uri="{FF2B5EF4-FFF2-40B4-BE49-F238E27FC236}">
                <a16:creationId xmlns:a16="http://schemas.microsoft.com/office/drawing/2014/main" id="{3B9AC897-B77A-2833-4083-6DADDCFEB3A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9716" y="2001806"/>
            <a:ext cx="4634385" cy="3714750"/>
          </a:xfrm>
        </p:spPr>
      </p:pic>
      <p:pic>
        <p:nvPicPr>
          <p:cNvPr id="7" name="Picture 6" descr="A diagram of a mathematical equation&#10;&#10;Description automatically generated">
            <a:extLst>
              <a:ext uri="{FF2B5EF4-FFF2-40B4-BE49-F238E27FC236}">
                <a16:creationId xmlns:a16="http://schemas.microsoft.com/office/drawing/2014/main" id="{09573DD2-D676-0AD8-E107-28B00B39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0015" y="2001806"/>
            <a:ext cx="4634385" cy="37147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9E2E339-AC8D-212C-1195-C884787176F4}"/>
                  </a:ext>
                </a:extLst>
              </p14:cNvPr>
              <p14:cNvContentPartPr/>
              <p14:nvPr/>
            </p14:nvContentPartPr>
            <p14:xfrm>
              <a:off x="1461600" y="1877400"/>
              <a:ext cx="10017360" cy="4350600"/>
            </p14:xfrm>
          </p:contentPart>
        </mc:Choice>
        <mc:Fallback xmlns="">
          <p:pic>
            <p:nvPicPr>
              <p:cNvPr id="3" name="Ink 2">
                <a:extLst>
                  <a:ext uri="{FF2B5EF4-FFF2-40B4-BE49-F238E27FC236}">
                    <a16:creationId xmlns:a16="http://schemas.microsoft.com/office/drawing/2014/main" id="{09E2E339-AC8D-212C-1195-C884787176F4}"/>
                  </a:ext>
                </a:extLst>
              </p:cNvPr>
              <p:cNvPicPr/>
              <p:nvPr/>
            </p:nvPicPr>
            <p:blipFill>
              <a:blip r:embed="rId5"/>
              <a:stretch>
                <a:fillRect/>
              </a:stretch>
            </p:blipFill>
            <p:spPr>
              <a:xfrm>
                <a:off x="1452240" y="1868040"/>
                <a:ext cx="10036080" cy="4369320"/>
              </a:xfrm>
              <a:prstGeom prst="rect">
                <a:avLst/>
              </a:prstGeom>
            </p:spPr>
          </p:pic>
        </mc:Fallback>
      </mc:AlternateContent>
    </p:spTree>
    <p:extLst>
      <p:ext uri="{BB962C8B-B14F-4D97-AF65-F5344CB8AC3E}">
        <p14:creationId xmlns:p14="http://schemas.microsoft.com/office/powerpoint/2010/main" val="308553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6CB-336C-96B3-5CB5-8730D7EEB6C0}"/>
              </a:ext>
            </a:extLst>
          </p:cNvPr>
          <p:cNvSpPr>
            <a:spLocks noGrp="1"/>
          </p:cNvSpPr>
          <p:nvPr>
            <p:ph type="title"/>
          </p:nvPr>
        </p:nvSpPr>
        <p:spPr/>
        <p:txBody>
          <a:bodyPr/>
          <a:lstStyle/>
          <a:p>
            <a:r>
              <a:rPr lang="en-US" dirty="0"/>
              <a:t>Parallel design</a:t>
            </a:r>
          </a:p>
        </p:txBody>
      </p:sp>
      <p:sp>
        <p:nvSpPr>
          <p:cNvPr id="3" name="Content Placeholder 2">
            <a:extLst>
              <a:ext uri="{FF2B5EF4-FFF2-40B4-BE49-F238E27FC236}">
                <a16:creationId xmlns:a16="http://schemas.microsoft.com/office/drawing/2014/main" id="{6CE5AFE0-861A-4CA5-DA5D-7BE4482F24D3}"/>
              </a:ext>
            </a:extLst>
          </p:cNvPr>
          <p:cNvSpPr>
            <a:spLocks noGrp="1"/>
          </p:cNvSpPr>
          <p:nvPr>
            <p:ph idx="1"/>
          </p:nvPr>
        </p:nvSpPr>
        <p:spPr>
          <a:xfrm>
            <a:off x="913795" y="2076450"/>
            <a:ext cx="10353762" cy="4248987"/>
          </a:xfrm>
        </p:spPr>
        <p:txBody>
          <a:bodyPr>
            <a:normAutofit lnSpcReduction="10000"/>
          </a:bodyPr>
          <a:lstStyle/>
          <a:p>
            <a:r>
              <a:rPr lang="en-US" dirty="0"/>
              <a:t>The first experiment identifies the total effect X -&gt; Y, and the path X-&gt;M</a:t>
            </a:r>
          </a:p>
          <a:p>
            <a:r>
              <a:rPr lang="en-US" dirty="0"/>
              <a:t>Randomization of X ensures this</a:t>
            </a:r>
          </a:p>
          <a:p>
            <a:endParaRPr lang="en-US" dirty="0"/>
          </a:p>
          <a:p>
            <a:r>
              <a:rPr lang="en-US" dirty="0"/>
              <a:t>The second experiment identifies the path from M-&gt;Y, and the effect of X-&gt;Y, either conditional on any given value of M, or averaged over all other values of M</a:t>
            </a:r>
          </a:p>
          <a:p>
            <a:endParaRPr lang="en-US" dirty="0"/>
          </a:p>
          <a:p>
            <a:r>
              <a:rPr lang="en-US" dirty="0"/>
              <a:t>Because M is also randomized, holding it constant in the estimation </a:t>
            </a:r>
            <a:br>
              <a:rPr lang="en-US" dirty="0"/>
            </a:br>
            <a:r>
              <a:rPr lang="en-US" dirty="0"/>
              <a:t>of X -&gt; Y does not induce potential risk of collider bias</a:t>
            </a:r>
          </a:p>
        </p:txBody>
      </p:sp>
    </p:spTree>
    <p:extLst>
      <p:ext uri="{BB962C8B-B14F-4D97-AF65-F5344CB8AC3E}">
        <p14:creationId xmlns:p14="http://schemas.microsoft.com/office/powerpoint/2010/main" val="369352368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normAutofit/>
          </a:bodyPr>
          <a:lstStyle/>
          <a:p>
            <a:r>
              <a:rPr lang="en-US" dirty="0"/>
              <a:t>Parallel design</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r>
              <a:rPr lang="en-US" dirty="0"/>
              <a:t>If X-M is zero, then NDE and NIE are identified without further adjustment on covariates (if X-M interaction assumed to be present, bounds can be computed)</a:t>
            </a:r>
          </a:p>
          <a:p>
            <a:endParaRPr lang="en-US" dirty="0"/>
          </a:p>
          <a:p>
            <a:r>
              <a:rPr lang="en-US" dirty="0"/>
              <a:t>However, X-M interaction must hold for each individual, therefore testing X-M in the first model (average interaction effect) is not sufficient</a:t>
            </a:r>
          </a:p>
          <a:p>
            <a:endParaRPr lang="en-US" dirty="0"/>
          </a:p>
          <a:p>
            <a:r>
              <a:rPr lang="en-US" dirty="0"/>
              <a:t>Testing X-M can falsify assumption, but not verify it</a:t>
            </a:r>
          </a:p>
        </p:txBody>
      </p:sp>
    </p:spTree>
    <p:extLst>
      <p:ext uri="{BB962C8B-B14F-4D97-AF65-F5344CB8AC3E}">
        <p14:creationId xmlns:p14="http://schemas.microsoft.com/office/powerpoint/2010/main" val="306463759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3350-6782-A5FA-346F-93972B0B406F}"/>
              </a:ext>
            </a:extLst>
          </p:cNvPr>
          <p:cNvSpPr>
            <a:spLocks noGrp="1"/>
          </p:cNvSpPr>
          <p:nvPr>
            <p:ph type="title"/>
          </p:nvPr>
        </p:nvSpPr>
        <p:spPr/>
        <p:txBody>
          <a:bodyPr/>
          <a:lstStyle/>
          <a:p>
            <a:r>
              <a:rPr lang="en-US" dirty="0"/>
              <a:t>Parallel design</a:t>
            </a:r>
          </a:p>
        </p:txBody>
      </p:sp>
      <p:sp>
        <p:nvSpPr>
          <p:cNvPr id="3" name="Content Placeholder 2">
            <a:extLst>
              <a:ext uri="{FF2B5EF4-FFF2-40B4-BE49-F238E27FC236}">
                <a16:creationId xmlns:a16="http://schemas.microsoft.com/office/drawing/2014/main" id="{A35B986C-30CE-F6F1-7BDC-959A307FB01E}"/>
              </a:ext>
            </a:extLst>
          </p:cNvPr>
          <p:cNvSpPr>
            <a:spLocks noGrp="1"/>
          </p:cNvSpPr>
          <p:nvPr>
            <p:ph idx="1"/>
          </p:nvPr>
        </p:nvSpPr>
        <p:spPr>
          <a:xfrm>
            <a:off x="913795" y="2076450"/>
            <a:ext cx="10353762" cy="4537865"/>
          </a:xfrm>
        </p:spPr>
        <p:txBody>
          <a:bodyPr>
            <a:normAutofit/>
          </a:bodyPr>
          <a:lstStyle/>
          <a:p>
            <a:r>
              <a:rPr lang="en-US" dirty="0"/>
              <a:t>NIE is estimated using difference-score method</a:t>
            </a:r>
          </a:p>
          <a:p>
            <a:endParaRPr lang="en-US" dirty="0"/>
          </a:p>
          <a:p>
            <a:r>
              <a:rPr lang="en-US" dirty="0"/>
              <a:t>Difference between total effect from first experiment, and direct effect of X on Y (while adjusting for / averaging over M) in second experiment</a:t>
            </a:r>
          </a:p>
          <a:p>
            <a:endParaRPr lang="en-US" dirty="0"/>
          </a:p>
          <a:p>
            <a:endParaRPr lang="en-US" dirty="0"/>
          </a:p>
          <a:p>
            <a:endParaRPr lang="en-US" dirty="0"/>
          </a:p>
          <a:p>
            <a:r>
              <a:rPr lang="en-US" dirty="0"/>
              <a:t>Total effect can be estimated from first experiment</a:t>
            </a:r>
          </a:p>
        </p:txBody>
      </p:sp>
      <p:pic>
        <p:nvPicPr>
          <p:cNvPr id="5" name="Picture 4">
            <a:extLst>
              <a:ext uri="{FF2B5EF4-FFF2-40B4-BE49-F238E27FC236}">
                <a16:creationId xmlns:a16="http://schemas.microsoft.com/office/drawing/2014/main" id="{1EC2D680-1CF5-E9B2-C4E7-EF473DEE6C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92435" y="4345382"/>
            <a:ext cx="9396481" cy="1128721"/>
          </a:xfrm>
          <a:prstGeom prst="rect">
            <a:avLst/>
          </a:prstGeom>
        </p:spPr>
      </p:pic>
    </p:spTree>
    <p:extLst>
      <p:ext uri="{BB962C8B-B14F-4D97-AF65-F5344CB8AC3E}">
        <p14:creationId xmlns:p14="http://schemas.microsoft.com/office/powerpoint/2010/main" val="147262742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C3E1-71C1-7E7E-B623-F35401430969}"/>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82F97FAA-84A1-395B-E0ED-5F9DFC1155AB}"/>
              </a:ext>
            </a:extLst>
          </p:cNvPr>
          <p:cNvSpPr>
            <a:spLocks noGrp="1"/>
          </p:cNvSpPr>
          <p:nvPr>
            <p:ph idx="1"/>
          </p:nvPr>
        </p:nvSpPr>
        <p:spPr/>
        <p:txBody>
          <a:bodyPr/>
          <a:lstStyle/>
          <a:p>
            <a:r>
              <a:rPr lang="en-US" dirty="0"/>
              <a:t>In the previous designs, we assumed that we can in fact manipulate the mediator</a:t>
            </a:r>
          </a:p>
          <a:p>
            <a:endParaRPr lang="en-US" dirty="0"/>
          </a:p>
          <a:p>
            <a:r>
              <a:rPr lang="en-US" dirty="0"/>
              <a:t>This is often infeasible or strictly impossible</a:t>
            </a:r>
          </a:p>
          <a:p>
            <a:endParaRPr lang="en-US" dirty="0"/>
          </a:p>
          <a:p>
            <a:r>
              <a:rPr lang="en-US" dirty="0"/>
              <a:t>Alternatively, we may thus try to influence in a random fashion</a:t>
            </a:r>
          </a:p>
        </p:txBody>
      </p:sp>
    </p:spTree>
    <p:extLst>
      <p:ext uri="{BB962C8B-B14F-4D97-AF65-F5344CB8AC3E}">
        <p14:creationId xmlns:p14="http://schemas.microsoft.com/office/powerpoint/2010/main" val="1046580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738728"/>
              </a:xfrm>
              <a:prstGeom prst="rect">
                <a:avLst/>
              </a:prstGeom>
              <a:blipFill>
                <a:blip r:embed="rId3"/>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369628" y="3197055"/>
                <a:ext cx="5584903" cy="62960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b="0" i="1" smtClean="0">
                              <a:latin typeface="Cambria Math" panose="02040503050406030204" pitchFamily="18" charset="0"/>
                            </a:rPr>
                            <m:t>(1</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m:rPr>
                              <m:nor/>
                            </m:rPr>
                            <a:rPr lang="en-US" sz="2400" b="0" i="1" smtClean="0">
                              <a:latin typeface="Cambria Math" panose="02040503050406030204" pitchFamily="18" charset="0"/>
                            </a:rPr>
                            <m:t>)</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369628" y="3197055"/>
                <a:ext cx="5584903" cy="6296083"/>
              </a:xfrm>
              <a:prstGeom prst="rect">
                <a:avLst/>
              </a:prstGeom>
              <a:blipFill>
                <a:blip r:embed="rId4"/>
                <a:stretch>
                  <a:fillRect b="-774"/>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5CC7D708-D150-587C-19C5-3F8BBB70079C}"/>
              </a:ext>
            </a:extLst>
          </p:cNvPr>
          <p:cNvGrpSpPr/>
          <p:nvPr/>
        </p:nvGrpSpPr>
        <p:grpSpPr>
          <a:xfrm>
            <a:off x="1948554" y="1556075"/>
            <a:ext cx="9570600" cy="5228640"/>
            <a:chOff x="1948554" y="1556075"/>
            <a:chExt cx="9570600" cy="522864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2D23934-45D9-D7FA-AFE0-8E0EEA361B76}"/>
                    </a:ext>
                  </a:extLst>
                </p14:cNvPr>
                <p14:cNvContentPartPr/>
                <p14:nvPr/>
              </p14:nvContentPartPr>
              <p14:xfrm>
                <a:off x="3247434" y="4798955"/>
                <a:ext cx="1145520" cy="1347480"/>
              </p14:xfrm>
            </p:contentPart>
          </mc:Choice>
          <mc:Fallback xmlns="">
            <p:pic>
              <p:nvPicPr>
                <p:cNvPr id="4" name="Ink 3">
                  <a:extLst>
                    <a:ext uri="{FF2B5EF4-FFF2-40B4-BE49-F238E27FC236}">
                      <a16:creationId xmlns:a16="http://schemas.microsoft.com/office/drawing/2014/main" id="{52D23934-45D9-D7FA-AFE0-8E0EEA361B76}"/>
                    </a:ext>
                  </a:extLst>
                </p:cNvPr>
                <p:cNvPicPr/>
                <p:nvPr/>
              </p:nvPicPr>
              <p:blipFill>
                <a:blip r:embed="rId6"/>
                <a:stretch>
                  <a:fillRect/>
                </a:stretch>
              </p:blipFill>
              <p:spPr>
                <a:xfrm>
                  <a:off x="3238434" y="4789955"/>
                  <a:ext cx="1163160" cy="136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B9E8E46-C8B5-C101-7980-1533A5FD26C4}"/>
                    </a:ext>
                  </a:extLst>
                </p14:cNvPr>
                <p14:cNvContentPartPr/>
                <p14:nvPr/>
              </p14:nvContentPartPr>
              <p14:xfrm>
                <a:off x="4268394" y="2804555"/>
                <a:ext cx="4155480" cy="2438640"/>
              </p14:xfrm>
            </p:contentPart>
          </mc:Choice>
          <mc:Fallback xmlns="">
            <p:pic>
              <p:nvPicPr>
                <p:cNvPr id="5" name="Ink 4">
                  <a:extLst>
                    <a:ext uri="{FF2B5EF4-FFF2-40B4-BE49-F238E27FC236}">
                      <a16:creationId xmlns:a16="http://schemas.microsoft.com/office/drawing/2014/main" id="{1B9E8E46-C8B5-C101-7980-1533A5FD26C4}"/>
                    </a:ext>
                  </a:extLst>
                </p:cNvPr>
                <p:cNvPicPr/>
                <p:nvPr/>
              </p:nvPicPr>
              <p:blipFill>
                <a:blip r:embed="rId8"/>
                <a:stretch>
                  <a:fillRect/>
                </a:stretch>
              </p:blipFill>
              <p:spPr>
                <a:xfrm>
                  <a:off x="4259754" y="2795915"/>
                  <a:ext cx="4173120" cy="245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F50DF4BE-3F2D-19D1-51FE-E690EB8CD3CE}"/>
                    </a:ext>
                  </a:extLst>
                </p14:cNvPr>
                <p14:cNvContentPartPr/>
                <p14:nvPr/>
              </p14:nvContentPartPr>
              <p14:xfrm>
                <a:off x="2046114" y="3903275"/>
                <a:ext cx="1037520" cy="1022400"/>
              </p14:xfrm>
            </p:contentPart>
          </mc:Choice>
          <mc:Fallback xmlns="">
            <p:pic>
              <p:nvPicPr>
                <p:cNvPr id="10" name="Ink 9">
                  <a:extLst>
                    <a:ext uri="{FF2B5EF4-FFF2-40B4-BE49-F238E27FC236}">
                      <a16:creationId xmlns:a16="http://schemas.microsoft.com/office/drawing/2014/main" id="{F50DF4BE-3F2D-19D1-51FE-E690EB8CD3CE}"/>
                    </a:ext>
                  </a:extLst>
                </p:cNvPr>
                <p:cNvPicPr/>
                <p:nvPr/>
              </p:nvPicPr>
              <p:blipFill>
                <a:blip r:embed="rId10"/>
                <a:stretch>
                  <a:fillRect/>
                </a:stretch>
              </p:blipFill>
              <p:spPr>
                <a:xfrm>
                  <a:off x="2037114" y="3894635"/>
                  <a:ext cx="1055160" cy="1040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78C0B66-6939-B827-130B-E9FD5A3046EA}"/>
                    </a:ext>
                  </a:extLst>
                </p14:cNvPr>
                <p14:cNvContentPartPr/>
                <p14:nvPr/>
              </p14:nvContentPartPr>
              <p14:xfrm>
                <a:off x="3001914" y="1556075"/>
                <a:ext cx="7264440" cy="2652840"/>
              </p14:xfrm>
            </p:contentPart>
          </mc:Choice>
          <mc:Fallback xmlns="">
            <p:pic>
              <p:nvPicPr>
                <p:cNvPr id="11" name="Ink 10">
                  <a:extLst>
                    <a:ext uri="{FF2B5EF4-FFF2-40B4-BE49-F238E27FC236}">
                      <a16:creationId xmlns:a16="http://schemas.microsoft.com/office/drawing/2014/main" id="{978C0B66-6939-B827-130B-E9FD5A3046EA}"/>
                    </a:ext>
                  </a:extLst>
                </p:cNvPr>
                <p:cNvPicPr/>
                <p:nvPr/>
              </p:nvPicPr>
              <p:blipFill>
                <a:blip r:embed="rId12"/>
                <a:stretch>
                  <a:fillRect/>
                </a:stretch>
              </p:blipFill>
              <p:spPr>
                <a:xfrm>
                  <a:off x="2993274" y="1547435"/>
                  <a:ext cx="7282080" cy="2670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9779B58A-F4D5-2DA6-C0B8-AD60CDCCE2CE}"/>
                    </a:ext>
                  </a:extLst>
                </p14:cNvPr>
                <p14:cNvContentPartPr/>
                <p14:nvPr/>
              </p14:nvContentPartPr>
              <p14:xfrm>
                <a:off x="1948554" y="4894355"/>
                <a:ext cx="1403280" cy="1341720"/>
              </p14:xfrm>
            </p:contentPart>
          </mc:Choice>
          <mc:Fallback xmlns="">
            <p:pic>
              <p:nvPicPr>
                <p:cNvPr id="13" name="Ink 12">
                  <a:extLst>
                    <a:ext uri="{FF2B5EF4-FFF2-40B4-BE49-F238E27FC236}">
                      <a16:creationId xmlns:a16="http://schemas.microsoft.com/office/drawing/2014/main" id="{9779B58A-F4D5-2DA6-C0B8-AD60CDCCE2CE}"/>
                    </a:ext>
                  </a:extLst>
                </p:cNvPr>
                <p:cNvPicPr/>
                <p:nvPr/>
              </p:nvPicPr>
              <p:blipFill>
                <a:blip r:embed="rId14"/>
                <a:stretch>
                  <a:fillRect/>
                </a:stretch>
              </p:blipFill>
              <p:spPr>
                <a:xfrm>
                  <a:off x="1939914" y="4885355"/>
                  <a:ext cx="1420920" cy="1359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AACA009-D4F7-BCD1-5E4C-F1F74DA1421E}"/>
                    </a:ext>
                  </a:extLst>
                </p14:cNvPr>
                <p14:cNvContentPartPr/>
                <p14:nvPr/>
              </p14:nvContentPartPr>
              <p14:xfrm>
                <a:off x="2825154" y="2657675"/>
                <a:ext cx="8694000" cy="4127040"/>
              </p14:xfrm>
            </p:contentPart>
          </mc:Choice>
          <mc:Fallback xmlns="">
            <p:pic>
              <p:nvPicPr>
                <p:cNvPr id="14" name="Ink 13">
                  <a:extLst>
                    <a:ext uri="{FF2B5EF4-FFF2-40B4-BE49-F238E27FC236}">
                      <a16:creationId xmlns:a16="http://schemas.microsoft.com/office/drawing/2014/main" id="{3AACA009-D4F7-BCD1-5E4C-F1F74DA1421E}"/>
                    </a:ext>
                  </a:extLst>
                </p:cNvPr>
                <p:cNvPicPr/>
                <p:nvPr/>
              </p:nvPicPr>
              <p:blipFill>
                <a:blip r:embed="rId16"/>
                <a:stretch>
                  <a:fillRect/>
                </a:stretch>
              </p:blipFill>
              <p:spPr>
                <a:xfrm>
                  <a:off x="2816514" y="2648675"/>
                  <a:ext cx="8711640" cy="4144680"/>
                </a:xfrm>
                <a:prstGeom prst="rect">
                  <a:avLst/>
                </a:prstGeom>
              </p:spPr>
            </p:pic>
          </mc:Fallback>
        </mc:AlternateContent>
      </p:grpSp>
    </p:spTree>
    <p:extLst>
      <p:ext uri="{BB962C8B-B14F-4D97-AF65-F5344CB8AC3E}">
        <p14:creationId xmlns:p14="http://schemas.microsoft.com/office/powerpoint/2010/main" val="394466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0" fill="hold"/>
                                        <p:tgtEl>
                                          <p:spTgt spid="1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939-273B-7A0C-CF7D-C5A6F07E6DF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BF1A7CE-9497-BC75-2A2A-87CC5C643C73}"/>
              </a:ext>
            </a:extLst>
          </p:cNvPr>
          <p:cNvSpPr>
            <a:spLocks noGrp="1"/>
          </p:cNvSpPr>
          <p:nvPr>
            <p:ph idx="1"/>
          </p:nvPr>
        </p:nvSpPr>
        <p:spPr/>
        <p:txBody>
          <a:bodyPr/>
          <a:lstStyle/>
          <a:p>
            <a:r>
              <a:rPr lang="en-US" dirty="0"/>
              <a:t>The idea is to find a variable that we can manipulate, and that we can further assume ONLY influences the mediator</a:t>
            </a:r>
          </a:p>
          <a:p>
            <a:endParaRPr lang="en-US" dirty="0"/>
          </a:p>
          <a:p>
            <a:r>
              <a:rPr lang="en-US" dirty="0"/>
              <a:t>This is identical to the econometric concept of an instrumental variable</a:t>
            </a:r>
          </a:p>
          <a:p>
            <a:endParaRPr lang="en-US" dirty="0"/>
          </a:p>
          <a:p>
            <a:r>
              <a:rPr lang="en-US" dirty="0"/>
              <a:t>Both the parallel design and the cross-over design can be extended to include such instrumental variables</a:t>
            </a:r>
          </a:p>
        </p:txBody>
      </p:sp>
    </p:spTree>
    <p:extLst>
      <p:ext uri="{BB962C8B-B14F-4D97-AF65-F5344CB8AC3E}">
        <p14:creationId xmlns:p14="http://schemas.microsoft.com/office/powerpoint/2010/main" val="292020173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620776"/>
          </a:xfrm>
        </p:spPr>
        <p:txBody>
          <a:bodyPr>
            <a:normAutofit/>
          </a:bodyPr>
          <a:lstStyle/>
          <a:p>
            <a:r>
              <a:rPr lang="en-US" dirty="0"/>
              <a:t>In the case of the cross-over design, we need to find an instrumental variable that we can manipulate that we believe would be able to induce the level of the mediator that was observed either under X=0 or X = 1</a:t>
            </a:r>
          </a:p>
          <a:p>
            <a:endParaRPr lang="en-US" dirty="0"/>
          </a:p>
          <a:p>
            <a:r>
              <a:rPr lang="en-US" dirty="0"/>
              <a:t>We again perform two experiments, and in the second experiment flip X, and then use the instrument to induce the mediator to take on the value if would have taken on under the other treatment assignment</a:t>
            </a:r>
          </a:p>
          <a:p>
            <a:endParaRPr lang="en-US" i="1" dirty="0"/>
          </a:p>
          <a:p>
            <a:r>
              <a:rPr lang="en-US" i="1" dirty="0" err="1"/>
              <a:t>mediate.ced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10560732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F60-DFD7-AE31-3EC7-933C1E687FDF}"/>
              </a:ext>
            </a:extLst>
          </p:cNvPr>
          <p:cNvSpPr>
            <a:spLocks noGrp="1"/>
          </p:cNvSpPr>
          <p:nvPr>
            <p:ph type="title"/>
          </p:nvPr>
        </p:nvSpPr>
        <p:spPr/>
        <p:txBody>
          <a:bodyPr/>
          <a:lstStyle/>
          <a:p>
            <a:endParaRPr lang="en-US"/>
          </a:p>
        </p:txBody>
      </p:sp>
      <p:pic>
        <p:nvPicPr>
          <p:cNvPr id="4" name="Content Placeholder 4" descr="A diagram of a triangle&#10;&#10;Description automatically generated">
            <a:extLst>
              <a:ext uri="{FF2B5EF4-FFF2-40B4-BE49-F238E27FC236}">
                <a16:creationId xmlns:a16="http://schemas.microsoft.com/office/drawing/2014/main" id="{85EBECBB-2A36-7E3C-DCEE-99DB890A8B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3795" y="2001806"/>
            <a:ext cx="4634385" cy="3714750"/>
          </a:xfrm>
          <a:prstGeom prst="rect">
            <a:avLst/>
          </a:prstGeom>
          <a:effectLst>
            <a:outerShdw blurRad="25400" dir="17880000">
              <a:srgbClr val="000000">
                <a:alpha val="46000"/>
              </a:srgbClr>
            </a:outerShdw>
          </a:effectLst>
        </p:spPr>
      </p:pic>
      <p:pic>
        <p:nvPicPr>
          <p:cNvPr id="5" name="Picture 4" descr="A diagram of a mathematical equation&#10;&#10;Description automatically generated">
            <a:extLst>
              <a:ext uri="{FF2B5EF4-FFF2-40B4-BE49-F238E27FC236}">
                <a16:creationId xmlns:a16="http://schemas.microsoft.com/office/drawing/2014/main" id="{87C1823A-C6A4-1FBD-821E-693E57983A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0676" y="2001806"/>
            <a:ext cx="3900639" cy="3714749"/>
          </a:xfrm>
          <a:prstGeom prst="rect">
            <a:avLst/>
          </a:prstGeom>
        </p:spPr>
      </p:pic>
      <p:sp>
        <p:nvSpPr>
          <p:cNvPr id="8" name="Content Placeholder 7">
            <a:extLst>
              <a:ext uri="{FF2B5EF4-FFF2-40B4-BE49-F238E27FC236}">
                <a16:creationId xmlns:a16="http://schemas.microsoft.com/office/drawing/2014/main" id="{C12A50BC-65DD-3A62-3278-EAB1BD415C37}"/>
              </a:ext>
            </a:extLst>
          </p:cNvPr>
          <p:cNvSpPr>
            <a:spLocks noGrp="1"/>
          </p:cNvSpPr>
          <p:nvPr>
            <p:ph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5796AE36-C215-B585-7B0C-254346CC1901}"/>
                  </a:ext>
                </a:extLst>
              </p14:cNvPr>
              <p14:cNvContentPartPr/>
              <p14:nvPr/>
            </p14:nvContentPartPr>
            <p14:xfrm>
              <a:off x="1233720" y="2308320"/>
              <a:ext cx="7424280" cy="4003200"/>
            </p14:xfrm>
          </p:contentPart>
        </mc:Choice>
        <mc:Fallback xmlns="">
          <p:pic>
            <p:nvPicPr>
              <p:cNvPr id="9" name="Ink 8">
                <a:extLst>
                  <a:ext uri="{FF2B5EF4-FFF2-40B4-BE49-F238E27FC236}">
                    <a16:creationId xmlns:a16="http://schemas.microsoft.com/office/drawing/2014/main" id="{5796AE36-C215-B585-7B0C-254346CC1901}"/>
                  </a:ext>
                </a:extLst>
              </p:cNvPr>
              <p:cNvPicPr/>
              <p:nvPr/>
            </p:nvPicPr>
            <p:blipFill>
              <a:blip r:embed="rId5"/>
              <a:stretch>
                <a:fillRect/>
              </a:stretch>
            </p:blipFill>
            <p:spPr>
              <a:xfrm>
                <a:off x="1224360" y="2298960"/>
                <a:ext cx="7443000" cy="4021920"/>
              </a:xfrm>
              <a:prstGeom prst="rect">
                <a:avLst/>
              </a:prstGeom>
            </p:spPr>
          </p:pic>
        </mc:Fallback>
      </mc:AlternateContent>
    </p:spTree>
    <p:extLst>
      <p:ext uri="{BB962C8B-B14F-4D97-AF65-F5344CB8AC3E}">
        <p14:creationId xmlns:p14="http://schemas.microsoft.com/office/powerpoint/2010/main" val="24676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939-273B-7A0C-CF7D-C5A6F07E6DF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BF1A7CE-9497-BC75-2A2A-87CC5C643C73}"/>
              </a:ext>
            </a:extLst>
          </p:cNvPr>
          <p:cNvSpPr>
            <a:spLocks noGrp="1"/>
          </p:cNvSpPr>
          <p:nvPr>
            <p:ph idx="1"/>
          </p:nvPr>
        </p:nvSpPr>
        <p:spPr>
          <a:xfrm>
            <a:off x="913795" y="2076450"/>
            <a:ext cx="10353762" cy="4625801"/>
          </a:xfrm>
        </p:spPr>
        <p:txBody>
          <a:bodyPr>
            <a:normAutofit/>
          </a:bodyPr>
          <a:lstStyle/>
          <a:p>
            <a:r>
              <a:rPr lang="en-US" dirty="0"/>
              <a:t>In the case of the parallel design, we need to find an instrumental variable that we can manipulate that we believe would be able to induce different levels of the mediators</a:t>
            </a:r>
          </a:p>
          <a:p>
            <a:endParaRPr lang="en-US" dirty="0"/>
          </a:p>
          <a:p>
            <a:r>
              <a:rPr lang="en-US" dirty="0"/>
              <a:t>We again perform two experiments, and in the second experiment not only randomized X, but also randomize the instrumental variable that we use to induce the changes in M</a:t>
            </a:r>
          </a:p>
          <a:p>
            <a:endParaRPr lang="en-US" dirty="0"/>
          </a:p>
          <a:p>
            <a:r>
              <a:rPr lang="en-US" i="1" dirty="0" err="1"/>
              <a:t>mediate.ped</a:t>
            </a:r>
            <a:r>
              <a:rPr lang="en-US" i="1" dirty="0"/>
              <a:t>() </a:t>
            </a:r>
            <a:r>
              <a:rPr lang="en-US" dirty="0"/>
              <a:t>function in mediation package</a:t>
            </a:r>
            <a:endParaRPr lang="en-US" i="1" dirty="0"/>
          </a:p>
          <a:p>
            <a:endParaRPr lang="en-US" dirty="0"/>
          </a:p>
          <a:p>
            <a:endParaRPr lang="en-US" dirty="0"/>
          </a:p>
          <a:p>
            <a:endParaRPr lang="en-US" dirty="0"/>
          </a:p>
        </p:txBody>
      </p:sp>
    </p:spTree>
    <p:extLst>
      <p:ext uri="{BB962C8B-B14F-4D97-AF65-F5344CB8AC3E}">
        <p14:creationId xmlns:p14="http://schemas.microsoft.com/office/powerpoint/2010/main" val="213804989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F60-DFD7-AE31-3EC7-933C1E687FDF}"/>
              </a:ext>
            </a:extLst>
          </p:cNvPr>
          <p:cNvSpPr>
            <a:spLocks noGrp="1"/>
          </p:cNvSpPr>
          <p:nvPr>
            <p:ph type="title"/>
          </p:nvPr>
        </p:nvSpPr>
        <p:spPr/>
        <p:txBody>
          <a:bodyPr/>
          <a:lstStyle/>
          <a:p>
            <a:endParaRPr lang="en-US"/>
          </a:p>
        </p:txBody>
      </p:sp>
      <p:pic>
        <p:nvPicPr>
          <p:cNvPr id="6" name="Content Placeholder 5" descr="A diagram of a line with arrows and a red dotted line&#10;&#10;Description automatically generated">
            <a:extLst>
              <a:ext uri="{FF2B5EF4-FFF2-40B4-BE49-F238E27FC236}">
                <a16:creationId xmlns:a16="http://schemas.microsoft.com/office/drawing/2014/main" id="{EBFE65AA-A2E8-06AC-19E0-0F03B0F9B37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256605" y="2001806"/>
            <a:ext cx="3942686" cy="3714750"/>
          </a:xfrm>
        </p:spPr>
      </p:pic>
      <p:pic>
        <p:nvPicPr>
          <p:cNvPr id="4" name="Content Placeholder 4" descr="A diagram of a triangle&#10;&#10;Description automatically generated">
            <a:extLst>
              <a:ext uri="{FF2B5EF4-FFF2-40B4-BE49-F238E27FC236}">
                <a16:creationId xmlns:a16="http://schemas.microsoft.com/office/drawing/2014/main" id="{85EBECBB-2A36-7E3C-DCEE-99DB890A8B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795" y="2001806"/>
            <a:ext cx="4634385"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52203D-08B7-362F-6FE8-8C8E1D6D20F3}"/>
                  </a:ext>
                </a:extLst>
              </p14:cNvPr>
              <p14:cNvContentPartPr/>
              <p14:nvPr/>
            </p14:nvContentPartPr>
            <p14:xfrm>
              <a:off x="1377720" y="2017800"/>
              <a:ext cx="10771200" cy="4414320"/>
            </p14:xfrm>
          </p:contentPart>
        </mc:Choice>
        <mc:Fallback xmlns="">
          <p:pic>
            <p:nvPicPr>
              <p:cNvPr id="3" name="Ink 2">
                <a:extLst>
                  <a:ext uri="{FF2B5EF4-FFF2-40B4-BE49-F238E27FC236}">
                    <a16:creationId xmlns:a16="http://schemas.microsoft.com/office/drawing/2014/main" id="{F352203D-08B7-362F-6FE8-8C8E1D6D20F3}"/>
                  </a:ext>
                </a:extLst>
              </p:cNvPr>
              <p:cNvPicPr/>
              <p:nvPr/>
            </p:nvPicPr>
            <p:blipFill>
              <a:blip r:embed="rId5"/>
              <a:stretch>
                <a:fillRect/>
              </a:stretch>
            </p:blipFill>
            <p:spPr>
              <a:xfrm>
                <a:off x="1368360" y="2008440"/>
                <a:ext cx="10789920" cy="4433040"/>
              </a:xfrm>
              <a:prstGeom prst="rect">
                <a:avLst/>
              </a:prstGeom>
            </p:spPr>
          </p:pic>
        </mc:Fallback>
      </mc:AlternateContent>
    </p:spTree>
    <p:extLst>
      <p:ext uri="{BB962C8B-B14F-4D97-AF65-F5344CB8AC3E}">
        <p14:creationId xmlns:p14="http://schemas.microsoft.com/office/powerpoint/2010/main" val="22398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8974-B0C9-EC78-B8B1-68493947E9DC}"/>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49F4F832-C1D2-D717-02F0-E9D7476DF0EF}"/>
              </a:ext>
            </a:extLst>
          </p:cNvPr>
          <p:cNvSpPr>
            <a:spLocks noGrp="1"/>
          </p:cNvSpPr>
          <p:nvPr>
            <p:ph idx="1"/>
          </p:nvPr>
        </p:nvSpPr>
        <p:spPr/>
        <p:txBody>
          <a:bodyPr/>
          <a:lstStyle/>
          <a:p>
            <a:r>
              <a:rPr lang="en-US" dirty="0"/>
              <a:t>Note that the intuitive approach of first randomizing X and then in a second experiment randomize M does not work to identify the natural direct and indirect effect</a:t>
            </a:r>
          </a:p>
          <a:p>
            <a:endParaRPr lang="en-US" dirty="0"/>
          </a:p>
          <a:p>
            <a:r>
              <a:rPr lang="en-US" dirty="0"/>
              <a:t>This can fail if the individual unit-level causal effects are heterogenous</a:t>
            </a:r>
          </a:p>
          <a:p>
            <a:endParaRPr lang="en-US" dirty="0"/>
          </a:p>
          <a:p>
            <a:r>
              <a:rPr lang="en-US" dirty="0"/>
              <a:t>Counterexample provided by Imai, et al., 2020</a:t>
            </a:r>
          </a:p>
        </p:txBody>
      </p:sp>
    </p:spTree>
    <p:extLst>
      <p:ext uri="{BB962C8B-B14F-4D97-AF65-F5344CB8AC3E}">
        <p14:creationId xmlns:p14="http://schemas.microsoft.com/office/powerpoint/2010/main" val="229497893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9630-7435-0013-B9CB-7B5759525B12}"/>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8AE55A6-0DFB-B6D3-5545-BBFE331FF783}"/>
              </a:ext>
            </a:extLst>
          </p:cNvPr>
          <p:cNvSpPr>
            <a:spLocks noGrp="1"/>
          </p:cNvSpPr>
          <p:nvPr>
            <p:ph idx="1"/>
          </p:nvPr>
        </p:nvSpPr>
        <p:spPr>
          <a:xfrm>
            <a:off x="913795" y="2076450"/>
            <a:ext cx="10353762" cy="4287217"/>
          </a:xfrm>
        </p:spPr>
        <p:txBody>
          <a:bodyPr>
            <a:normAutofit/>
          </a:bodyPr>
          <a:lstStyle/>
          <a:p>
            <a:r>
              <a:rPr lang="en-US" i="1" dirty="0"/>
              <a:t>Mediation </a:t>
            </a:r>
            <a:r>
              <a:rPr lang="en-US" dirty="0"/>
              <a:t>package in R currently only supports these design-based models for binary treatments, binary or discrete mediators, and binary outcomes</a:t>
            </a:r>
          </a:p>
          <a:p>
            <a:endParaRPr lang="en-US" i="1" dirty="0"/>
          </a:p>
          <a:p>
            <a:r>
              <a:rPr lang="en-US" dirty="0"/>
              <a:t>Some starter code provided for doing these computations by hand instead</a:t>
            </a:r>
          </a:p>
          <a:p>
            <a:endParaRPr lang="en-US" dirty="0"/>
          </a:p>
          <a:p>
            <a:r>
              <a:rPr lang="en-US" dirty="0"/>
              <a:t>Restrictions to binary outcomes may be a faulty limitation of the software package</a:t>
            </a:r>
          </a:p>
        </p:txBody>
      </p:sp>
    </p:spTree>
    <p:extLst>
      <p:ext uri="{BB962C8B-B14F-4D97-AF65-F5344CB8AC3E}">
        <p14:creationId xmlns:p14="http://schemas.microsoft.com/office/powerpoint/2010/main" val="249127126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03272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4309C-2D16-DDA8-AA78-0D904FBF1F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CF7520-C4C4-A8D6-4ECC-661F4BEBF6D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0F96B4-D54A-BA88-23CC-B31B731487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8710"/>
            <a:ext cx="12192000" cy="4260580"/>
          </a:xfrm>
          <a:prstGeom prst="rect">
            <a:avLst/>
          </a:prstGeom>
        </p:spPr>
      </p:pic>
    </p:spTree>
    <p:extLst>
      <p:ext uri="{BB962C8B-B14F-4D97-AF65-F5344CB8AC3E}">
        <p14:creationId xmlns:p14="http://schemas.microsoft.com/office/powerpoint/2010/main" val="143954501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3118C-818A-A2C0-A592-DE6086CD8C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7712C2-6113-3875-6B6E-1C76B005E2A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5EECBF-949C-945F-B463-6D42181F53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057"/>
            <a:ext cx="12192000" cy="5379885"/>
          </a:xfrm>
          <a:prstGeom prst="rect">
            <a:avLst/>
          </a:prstGeom>
        </p:spPr>
      </p:pic>
    </p:spTree>
    <p:extLst>
      <p:ext uri="{BB962C8B-B14F-4D97-AF65-F5344CB8AC3E}">
        <p14:creationId xmlns:p14="http://schemas.microsoft.com/office/powerpoint/2010/main" val="3707008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18798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18798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224663" y="3429000"/>
                <a:ext cx="5584903" cy="5893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𝑎</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224663" y="3429000"/>
                <a:ext cx="5584903" cy="589353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4890776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13E8-3327-3006-FFFE-0DD2DDFCE5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ABFD4-C859-B4FC-DBFA-971C1C6B47F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D70DC2E-63C5-13AE-787A-1D9BCD5B11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02062"/>
            <a:ext cx="12192000" cy="6053876"/>
          </a:xfrm>
          <a:prstGeom prst="rect">
            <a:avLst/>
          </a:prstGeom>
        </p:spPr>
      </p:pic>
    </p:spTree>
    <p:extLst>
      <p:ext uri="{BB962C8B-B14F-4D97-AF65-F5344CB8AC3E}">
        <p14:creationId xmlns:p14="http://schemas.microsoft.com/office/powerpoint/2010/main" val="26181779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7902-21A1-882C-6CA1-33E8C62278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32F0E4-777D-599B-534D-CB7688FEDA3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2FA71E-1966-89EC-F37A-BA4FB907B5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057"/>
            <a:ext cx="12192000" cy="5379885"/>
          </a:xfrm>
          <a:prstGeom prst="rect">
            <a:avLst/>
          </a:prstGeom>
        </p:spPr>
      </p:pic>
    </p:spTree>
    <p:extLst>
      <p:ext uri="{BB962C8B-B14F-4D97-AF65-F5344CB8AC3E}">
        <p14:creationId xmlns:p14="http://schemas.microsoft.com/office/powerpoint/2010/main" val="260903120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9C82-B4E7-641D-34ED-FE08553073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B35059-ACAB-294C-DA83-5C879AD0321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6099AA-7708-BA6F-8676-D3495200B7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07594" y="0"/>
            <a:ext cx="7176812" cy="6858000"/>
          </a:xfrm>
          <a:prstGeom prst="rect">
            <a:avLst/>
          </a:prstGeom>
        </p:spPr>
      </p:pic>
    </p:spTree>
    <p:extLst>
      <p:ext uri="{BB962C8B-B14F-4D97-AF65-F5344CB8AC3E}">
        <p14:creationId xmlns:p14="http://schemas.microsoft.com/office/powerpoint/2010/main" val="366610103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D0FF-DE77-30AF-A415-628044F6DF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48B174-DA9B-4753-5DA6-440A4C56D65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AA938CA-A8D1-AD91-C373-922C14C1F0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90390"/>
            <a:ext cx="12192000" cy="4477220"/>
          </a:xfrm>
          <a:prstGeom prst="rect">
            <a:avLst/>
          </a:prstGeom>
        </p:spPr>
      </p:pic>
    </p:spTree>
    <p:extLst>
      <p:ext uri="{BB962C8B-B14F-4D97-AF65-F5344CB8AC3E}">
        <p14:creationId xmlns:p14="http://schemas.microsoft.com/office/powerpoint/2010/main" val="291900266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4E424-10AA-6522-BAB8-8DB9BFF831E2}"/>
              </a:ext>
            </a:extLst>
          </p:cNvPr>
          <p:cNvSpPr>
            <a:spLocks noGrp="1"/>
          </p:cNvSpPr>
          <p:nvPr>
            <p:ph type="title"/>
          </p:nvPr>
        </p:nvSpPr>
        <p:spPr/>
        <p:txBody>
          <a:bodyPr/>
          <a:lstStyle/>
          <a:p>
            <a:r>
              <a:rPr lang="en-US" dirty="0"/>
              <a:t>Advice</a:t>
            </a:r>
          </a:p>
        </p:txBody>
      </p:sp>
      <p:sp>
        <p:nvSpPr>
          <p:cNvPr id="3" name="Text Placeholder 2">
            <a:extLst>
              <a:ext uri="{FF2B5EF4-FFF2-40B4-BE49-F238E27FC236}">
                <a16:creationId xmlns:a16="http://schemas.microsoft.com/office/drawing/2014/main" id="{FC0461C7-5A56-5B34-7EB0-AC8C6CF1FD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05739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1. Define quantities of interest for your research question</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p:txBody>
          <a:bodyPr>
            <a:normAutofit lnSpcReduction="10000"/>
          </a:bodyPr>
          <a:lstStyle/>
          <a:p>
            <a:endParaRPr lang="en-US" dirty="0"/>
          </a:p>
          <a:p>
            <a:endParaRPr lang="en-US" dirty="0"/>
          </a:p>
          <a:p>
            <a:r>
              <a:rPr lang="en-US" dirty="0"/>
              <a:t>Often NDE, NIE, sometimes CDE</a:t>
            </a:r>
          </a:p>
        </p:txBody>
      </p:sp>
    </p:spTree>
    <p:extLst>
      <p:ext uri="{BB962C8B-B14F-4D97-AF65-F5344CB8AC3E}">
        <p14:creationId xmlns:p14="http://schemas.microsoft.com/office/powerpoint/2010/main" val="5039834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2. Draw DAG to encode your causal assumptions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627005"/>
          </a:xfrm>
        </p:spPr>
        <p:txBody>
          <a:bodyPr>
            <a:normAutofit fontScale="92500" lnSpcReduction="20000"/>
          </a:bodyPr>
          <a:lstStyle/>
          <a:p>
            <a:endParaRPr lang="en-US" dirty="0"/>
          </a:p>
          <a:p>
            <a:endParaRPr lang="en-US" dirty="0"/>
          </a:p>
          <a:p>
            <a:r>
              <a:rPr lang="en-US" dirty="0"/>
              <a:t>Be critical of any arrow that you omit</a:t>
            </a:r>
          </a:p>
          <a:p>
            <a:r>
              <a:rPr lang="en-US" dirty="0"/>
              <a:t>Realize that alternative causal models would be equally supported by the data</a:t>
            </a:r>
          </a:p>
        </p:txBody>
      </p:sp>
    </p:spTree>
    <p:extLst>
      <p:ext uri="{BB962C8B-B14F-4D97-AF65-F5344CB8AC3E}">
        <p14:creationId xmlns:p14="http://schemas.microsoft.com/office/powerpoint/2010/main" val="364243781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3. Estimate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2439806"/>
          </a:xfrm>
        </p:spPr>
        <p:txBody>
          <a:bodyPr>
            <a:normAutofit/>
          </a:bodyPr>
          <a:lstStyle/>
          <a:p>
            <a:endParaRPr lang="en-US" dirty="0"/>
          </a:p>
          <a:p>
            <a:endParaRPr lang="en-US" dirty="0"/>
          </a:p>
          <a:p>
            <a:r>
              <a:rPr lang="en-US" dirty="0"/>
              <a:t>Check interaction effect and decide whether it is needed in your model</a:t>
            </a:r>
          </a:p>
          <a:p>
            <a:r>
              <a:rPr lang="en-US" dirty="0"/>
              <a:t>Report effects along with inferential statistics</a:t>
            </a:r>
          </a:p>
          <a:p>
            <a:r>
              <a:rPr lang="en-US" dirty="0"/>
              <a:t>Choose models that are most appropriate for your data </a:t>
            </a:r>
          </a:p>
        </p:txBody>
      </p:sp>
    </p:spTree>
    <p:extLst>
      <p:ext uri="{BB962C8B-B14F-4D97-AF65-F5344CB8AC3E}">
        <p14:creationId xmlns:p14="http://schemas.microsoft.com/office/powerpoint/2010/main" val="189265107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4. Interpret your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Causal interpretation permissible if causal assumptions hold</a:t>
            </a:r>
          </a:p>
          <a:p>
            <a:r>
              <a:rPr lang="en-US" dirty="0"/>
              <a:t>Do not interpret as associations – those are causal effects</a:t>
            </a:r>
          </a:p>
        </p:txBody>
      </p:sp>
    </p:spTree>
    <p:extLst>
      <p:ext uri="{BB962C8B-B14F-4D97-AF65-F5344CB8AC3E}">
        <p14:creationId xmlns:p14="http://schemas.microsoft.com/office/powerpoint/2010/main" val="28404511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5. Probe model and be honest about alternatives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Consider sensitivity analysis and report when your model would be invalidated</a:t>
            </a:r>
          </a:p>
          <a:p>
            <a:r>
              <a:rPr lang="en-US" dirty="0"/>
              <a:t>Acknowledge the presence of alternative models</a:t>
            </a:r>
          </a:p>
        </p:txBody>
      </p:sp>
    </p:spTree>
    <p:extLst>
      <p:ext uri="{BB962C8B-B14F-4D97-AF65-F5344CB8AC3E}">
        <p14:creationId xmlns:p14="http://schemas.microsoft.com/office/powerpoint/2010/main" val="1391497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269696" y="1866900"/>
                <a:ext cx="5112458" cy="2651623"/>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a14:m>
                <a:r>
                  <a:rPr lang="en-US" sz="2400" b="0" i="1" dirty="0">
                    <a:latin typeface="Cambria Math" panose="02040503050406030204" pitchFamily="18" charset="0"/>
                  </a:rPr>
                  <a:t>= c</a:t>
                </a:r>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sub>
                    </m:sSub>
                  </m:oMath>
                </a14:m>
                <a:r>
                  <a:rPr lang="en-US" sz="2400" i="1" dirty="0">
                    <a:latin typeface="Cambria Math" panose="02040503050406030204" pitchFamily="18" charset="0"/>
                  </a:rPr>
                  <a:t>= c’  (direct effect)</a:t>
                </a: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269696" y="1866900"/>
                <a:ext cx="5112458" cy="2651623"/>
              </a:xfrm>
              <a:prstGeom prst="rect">
                <a:avLst/>
              </a:prstGeom>
              <a:blipFill>
                <a:blip r:embed="rId3"/>
                <a:stretch>
                  <a:fillRect l="-3576" t="-3448"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6664EF-F4B3-699D-17EE-E782B15D688F}"/>
                  </a:ext>
                </a:extLst>
              </p:cNvPr>
              <p:cNvSpPr txBox="1"/>
              <p:nvPr/>
            </p:nvSpPr>
            <p:spPr>
              <a:xfrm>
                <a:off x="6269696" y="4221001"/>
                <a:ext cx="5922304" cy="2282291"/>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𝑎𝑏</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b="0" i="1" smtClean="0">
                              <a:latin typeface="Cambria Math" panose="02040503050406030204" pitchFamily="18" charset="0"/>
                            </a:rPr>
                            <m:t>𝑋</m:t>
                          </m:r>
                          <m:r>
                            <a:rPr lang="en-US" sz="2400" i="1">
                              <a:latin typeface="Cambria Math" panose="02040503050406030204" pitchFamily="18" charset="0"/>
                            </a:rPr>
                            <m:t>𝑌</m:t>
                          </m:r>
                          <m:r>
                            <a:rPr lang="en-US" sz="2400" i="1">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b="0" i="1" smtClean="0">
                          <a:latin typeface="Cambria Math" panose="02040503050406030204" pitchFamily="18" charset="0"/>
                        </a:rPr>
                        <m:t>𝑎𝑏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CD6664EF-F4B3-699D-17EE-E782B15D688F}"/>
                  </a:ext>
                </a:extLst>
              </p:cNvPr>
              <p:cNvSpPr txBox="1">
                <a:spLocks noRot="1" noChangeAspect="1" noMove="1" noResize="1" noEditPoints="1" noAdjustHandles="1" noChangeArrowheads="1" noChangeShapeType="1" noTextEdit="1"/>
              </p:cNvSpPr>
              <p:nvPr/>
            </p:nvSpPr>
            <p:spPr>
              <a:xfrm>
                <a:off x="6269696" y="4221001"/>
                <a:ext cx="5922304" cy="2282291"/>
              </a:xfrm>
              <a:prstGeom prst="rect">
                <a:avLst/>
              </a:prstGeom>
              <a:blipFill>
                <a:blip r:embed="rId4"/>
                <a:stretch>
                  <a:fillRect l="-3086" t="-4000" r="-103"/>
                </a:stretch>
              </a:blipFill>
            </p:spPr>
            <p:txBody>
              <a:bodyPr/>
              <a:lstStyle/>
              <a:p>
                <a:r>
                  <a:rPr lang="en-US">
                    <a:noFill/>
                  </a:rPr>
                  <a:t> </a:t>
                </a:r>
              </a:p>
            </p:txBody>
          </p:sp>
        </mc:Fallback>
      </mc:AlternateContent>
    </p:spTree>
    <p:extLst>
      <p:ext uri="{BB962C8B-B14F-4D97-AF65-F5344CB8AC3E}">
        <p14:creationId xmlns:p14="http://schemas.microsoft.com/office/powerpoint/2010/main" val="387748973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678C-29E9-3342-1A6A-56FD14F7C622}"/>
              </a:ext>
            </a:extLst>
          </p:cNvPr>
          <p:cNvSpPr>
            <a:spLocks noGrp="1"/>
          </p:cNvSpPr>
          <p:nvPr>
            <p:ph type="title"/>
          </p:nvPr>
        </p:nvSpPr>
        <p:spPr/>
        <p:txBody>
          <a:bodyPr/>
          <a:lstStyle/>
          <a:p>
            <a:r>
              <a:rPr lang="en-US" dirty="0"/>
              <a:t>Extended topics</a:t>
            </a:r>
          </a:p>
        </p:txBody>
      </p:sp>
      <p:sp>
        <p:nvSpPr>
          <p:cNvPr id="3" name="Content Placeholder 2">
            <a:extLst>
              <a:ext uri="{FF2B5EF4-FFF2-40B4-BE49-F238E27FC236}">
                <a16:creationId xmlns:a16="http://schemas.microsoft.com/office/drawing/2014/main" id="{D3DEF7D6-F13C-CC88-FDE9-C37636BC94EB}"/>
              </a:ext>
            </a:extLst>
          </p:cNvPr>
          <p:cNvSpPr>
            <a:spLocks noGrp="1"/>
          </p:cNvSpPr>
          <p:nvPr>
            <p:ph idx="1"/>
          </p:nvPr>
        </p:nvSpPr>
        <p:spPr/>
        <p:txBody>
          <a:bodyPr>
            <a:normAutofit/>
          </a:bodyPr>
          <a:lstStyle/>
          <a:p>
            <a:r>
              <a:rPr lang="en-US" dirty="0"/>
              <a:t>Models with sequential mediators</a:t>
            </a:r>
          </a:p>
          <a:p>
            <a:endParaRPr lang="en-US" dirty="0"/>
          </a:p>
          <a:p>
            <a:r>
              <a:rPr lang="en-US" dirty="0"/>
              <a:t>Models with parallel mediators</a:t>
            </a:r>
          </a:p>
          <a:p>
            <a:endParaRPr lang="en-US" dirty="0"/>
          </a:p>
          <a:p>
            <a:r>
              <a:rPr lang="en-US" dirty="0"/>
              <a:t>Models with confounders that are affected by the exposure</a:t>
            </a:r>
          </a:p>
          <a:p>
            <a:endParaRPr lang="en-US" dirty="0"/>
          </a:p>
          <a:p>
            <a:endParaRPr lang="en-US" dirty="0"/>
          </a:p>
        </p:txBody>
      </p:sp>
    </p:spTree>
    <p:extLst>
      <p:ext uri="{BB962C8B-B14F-4D97-AF65-F5344CB8AC3E}">
        <p14:creationId xmlns:p14="http://schemas.microsoft.com/office/powerpoint/2010/main" val="221090963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1F499-D6E8-5404-7A49-D458D53BC5B8}"/>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487144F4-85EC-49F8-AC75-F7C7E9011A02}"/>
              </a:ext>
            </a:extLst>
          </p:cNvPr>
          <p:cNvSpPr>
            <a:spLocks noGrp="1"/>
          </p:cNvSpPr>
          <p:nvPr>
            <p:ph type="body" idx="1"/>
          </p:nvPr>
        </p:nvSpPr>
        <p:spPr/>
        <p:txBody>
          <a:bodyPr/>
          <a:lstStyle/>
          <a:p>
            <a:r>
              <a:rPr lang="en-US" dirty="0"/>
              <a:t>Questions?</a:t>
            </a:r>
          </a:p>
        </p:txBody>
      </p:sp>
    </p:spTree>
    <p:extLst>
      <p:ext uri="{BB962C8B-B14F-4D97-AF65-F5344CB8AC3E}">
        <p14:creationId xmlns:p14="http://schemas.microsoft.com/office/powerpoint/2010/main" val="350965365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7FF4-504E-8AA2-5CB6-558DCF5E7B7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0188545-F4D5-8B6F-E553-593E91D39D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309687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E1D6-1DD7-31A6-A3CF-F85910467A83}"/>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79DE4C0F-7643-317A-8284-337EE964F2F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95907" y="2124743"/>
            <a:ext cx="11800185" cy="4123657"/>
          </a:xfrm>
        </p:spPr>
      </p:pic>
    </p:spTree>
    <p:extLst>
      <p:ext uri="{BB962C8B-B14F-4D97-AF65-F5344CB8AC3E}">
        <p14:creationId xmlns:p14="http://schemas.microsoft.com/office/powerpoint/2010/main" val="247457662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E1D6-1DD7-31A6-A3CF-F85910467A83}"/>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79DE4C0F-7643-317A-8284-337EE964F2F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95907" y="2124743"/>
            <a:ext cx="11800185" cy="4123657"/>
          </a:xfrm>
        </p:spPr>
      </p:pic>
    </p:spTree>
    <p:extLst>
      <p:ext uri="{BB962C8B-B14F-4D97-AF65-F5344CB8AC3E}">
        <p14:creationId xmlns:p14="http://schemas.microsoft.com/office/powerpoint/2010/main" val="244335485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2EC1-3BD8-B8B3-592B-51F475067C1F}"/>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2BBBEC74-4D29-EACA-F3F4-F86B3496216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298743" y="1305309"/>
            <a:ext cx="9968814" cy="5491213"/>
          </a:xfrm>
        </p:spPr>
      </p:pic>
      <p:grpSp>
        <p:nvGrpSpPr>
          <p:cNvPr id="17" name="Group 16">
            <a:extLst>
              <a:ext uri="{FF2B5EF4-FFF2-40B4-BE49-F238E27FC236}">
                <a16:creationId xmlns:a16="http://schemas.microsoft.com/office/drawing/2014/main" id="{B86D9C94-2701-1187-85E4-A755E80F2111}"/>
              </a:ext>
            </a:extLst>
          </p:cNvPr>
          <p:cNvGrpSpPr/>
          <p:nvPr/>
        </p:nvGrpSpPr>
        <p:grpSpPr>
          <a:xfrm>
            <a:off x="974073" y="147869"/>
            <a:ext cx="2804040" cy="4425840"/>
            <a:chOff x="974073" y="147869"/>
            <a:chExt cx="2804040" cy="44258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0FBC651-0C0C-6A22-C6F0-E580BF31582C}"/>
                    </a:ext>
                  </a:extLst>
                </p14:cNvPr>
                <p14:cNvContentPartPr/>
                <p14:nvPr/>
              </p14:nvContentPartPr>
              <p14:xfrm>
                <a:off x="1406793" y="1528469"/>
                <a:ext cx="2062800" cy="3045240"/>
              </p14:xfrm>
            </p:contentPart>
          </mc:Choice>
          <mc:Fallback xmlns="">
            <p:pic>
              <p:nvPicPr>
                <p:cNvPr id="6" name="Ink 5">
                  <a:extLst>
                    <a:ext uri="{FF2B5EF4-FFF2-40B4-BE49-F238E27FC236}">
                      <a16:creationId xmlns:a16="http://schemas.microsoft.com/office/drawing/2014/main" id="{D0FBC651-0C0C-6A22-C6F0-E580BF31582C}"/>
                    </a:ext>
                  </a:extLst>
                </p:cNvPr>
                <p:cNvPicPr/>
                <p:nvPr/>
              </p:nvPicPr>
              <p:blipFill>
                <a:blip r:embed="rId4"/>
                <a:stretch>
                  <a:fillRect/>
                </a:stretch>
              </p:blipFill>
              <p:spPr>
                <a:xfrm>
                  <a:off x="1398153" y="1519829"/>
                  <a:ext cx="2080440" cy="3062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136421E-AB48-99B1-9E87-FDC8BED6D0F0}"/>
                    </a:ext>
                  </a:extLst>
                </p14:cNvPr>
                <p14:cNvContentPartPr/>
                <p14:nvPr/>
              </p14:nvContentPartPr>
              <p14:xfrm>
                <a:off x="974073" y="1098269"/>
                <a:ext cx="734760" cy="1630800"/>
              </p14:xfrm>
            </p:contentPart>
          </mc:Choice>
          <mc:Fallback xmlns="">
            <p:pic>
              <p:nvPicPr>
                <p:cNvPr id="7" name="Ink 6">
                  <a:extLst>
                    <a:ext uri="{FF2B5EF4-FFF2-40B4-BE49-F238E27FC236}">
                      <a16:creationId xmlns:a16="http://schemas.microsoft.com/office/drawing/2014/main" id="{0136421E-AB48-99B1-9E87-FDC8BED6D0F0}"/>
                    </a:ext>
                  </a:extLst>
                </p:cNvPr>
                <p:cNvPicPr/>
                <p:nvPr/>
              </p:nvPicPr>
              <p:blipFill>
                <a:blip r:embed="rId6"/>
                <a:stretch>
                  <a:fillRect/>
                </a:stretch>
              </p:blipFill>
              <p:spPr>
                <a:xfrm>
                  <a:off x="965433" y="1089629"/>
                  <a:ext cx="752400" cy="164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4674070-193C-09A6-0181-FBEED5541855}"/>
                    </a:ext>
                  </a:extLst>
                </p14:cNvPr>
                <p14:cNvContentPartPr/>
                <p14:nvPr/>
              </p14:nvContentPartPr>
              <p14:xfrm>
                <a:off x="1150473" y="444869"/>
                <a:ext cx="221760" cy="430200"/>
              </p14:xfrm>
            </p:contentPart>
          </mc:Choice>
          <mc:Fallback xmlns="">
            <p:pic>
              <p:nvPicPr>
                <p:cNvPr id="8" name="Ink 7">
                  <a:extLst>
                    <a:ext uri="{FF2B5EF4-FFF2-40B4-BE49-F238E27FC236}">
                      <a16:creationId xmlns:a16="http://schemas.microsoft.com/office/drawing/2014/main" id="{94674070-193C-09A6-0181-FBEED5541855}"/>
                    </a:ext>
                  </a:extLst>
                </p:cNvPr>
                <p:cNvPicPr/>
                <p:nvPr/>
              </p:nvPicPr>
              <p:blipFill>
                <a:blip r:embed="rId8"/>
                <a:stretch>
                  <a:fillRect/>
                </a:stretch>
              </p:blipFill>
              <p:spPr>
                <a:xfrm>
                  <a:off x="1141833" y="435869"/>
                  <a:ext cx="2394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9074BCD-820A-2404-97F4-5B4D7647C5DB}"/>
                    </a:ext>
                  </a:extLst>
                </p14:cNvPr>
                <p14:cNvContentPartPr/>
                <p14:nvPr/>
              </p14:nvContentPartPr>
              <p14:xfrm>
                <a:off x="1474833" y="614429"/>
                <a:ext cx="419400" cy="303840"/>
              </p14:xfrm>
            </p:contentPart>
          </mc:Choice>
          <mc:Fallback xmlns="">
            <p:pic>
              <p:nvPicPr>
                <p:cNvPr id="9" name="Ink 8">
                  <a:extLst>
                    <a:ext uri="{FF2B5EF4-FFF2-40B4-BE49-F238E27FC236}">
                      <a16:creationId xmlns:a16="http://schemas.microsoft.com/office/drawing/2014/main" id="{19074BCD-820A-2404-97F4-5B4D7647C5DB}"/>
                    </a:ext>
                  </a:extLst>
                </p:cNvPr>
                <p:cNvPicPr/>
                <p:nvPr/>
              </p:nvPicPr>
              <p:blipFill>
                <a:blip r:embed="rId10"/>
                <a:stretch>
                  <a:fillRect/>
                </a:stretch>
              </p:blipFill>
              <p:spPr>
                <a:xfrm>
                  <a:off x="1465833" y="605429"/>
                  <a:ext cx="4370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7C81C28C-0587-F97C-B266-D1802F796A4F}"/>
                    </a:ext>
                  </a:extLst>
                </p14:cNvPr>
                <p14:cNvContentPartPr/>
                <p14:nvPr/>
              </p14:nvContentPartPr>
              <p14:xfrm>
                <a:off x="1817193" y="629549"/>
                <a:ext cx="553680" cy="779040"/>
              </p14:xfrm>
            </p:contentPart>
          </mc:Choice>
          <mc:Fallback xmlns="">
            <p:pic>
              <p:nvPicPr>
                <p:cNvPr id="10" name="Ink 9">
                  <a:extLst>
                    <a:ext uri="{FF2B5EF4-FFF2-40B4-BE49-F238E27FC236}">
                      <a16:creationId xmlns:a16="http://schemas.microsoft.com/office/drawing/2014/main" id="{7C81C28C-0587-F97C-B266-D1802F796A4F}"/>
                    </a:ext>
                  </a:extLst>
                </p:cNvPr>
                <p:cNvPicPr/>
                <p:nvPr/>
              </p:nvPicPr>
              <p:blipFill>
                <a:blip r:embed="rId12"/>
                <a:stretch>
                  <a:fillRect/>
                </a:stretch>
              </p:blipFill>
              <p:spPr>
                <a:xfrm>
                  <a:off x="1808193" y="620549"/>
                  <a:ext cx="57132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67FDC59C-113B-076B-9009-5A9A0B12B387}"/>
                    </a:ext>
                  </a:extLst>
                </p14:cNvPr>
                <p14:cNvContentPartPr/>
                <p14:nvPr/>
              </p14:nvContentPartPr>
              <p14:xfrm>
                <a:off x="2524953" y="732149"/>
                <a:ext cx="13320" cy="150120"/>
              </p14:xfrm>
            </p:contentPart>
          </mc:Choice>
          <mc:Fallback xmlns="">
            <p:pic>
              <p:nvPicPr>
                <p:cNvPr id="11" name="Ink 10">
                  <a:extLst>
                    <a:ext uri="{FF2B5EF4-FFF2-40B4-BE49-F238E27FC236}">
                      <a16:creationId xmlns:a16="http://schemas.microsoft.com/office/drawing/2014/main" id="{67FDC59C-113B-076B-9009-5A9A0B12B387}"/>
                    </a:ext>
                  </a:extLst>
                </p:cNvPr>
                <p:cNvPicPr/>
                <p:nvPr/>
              </p:nvPicPr>
              <p:blipFill>
                <a:blip r:embed="rId14"/>
                <a:stretch>
                  <a:fillRect/>
                </a:stretch>
              </p:blipFill>
              <p:spPr>
                <a:xfrm>
                  <a:off x="2516313" y="723149"/>
                  <a:ext cx="309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E8DD9A4-7095-75E8-2465-57274D6ABFE3}"/>
                    </a:ext>
                  </a:extLst>
                </p14:cNvPr>
                <p14:cNvContentPartPr/>
                <p14:nvPr/>
              </p14:nvContentPartPr>
              <p14:xfrm>
                <a:off x="2509113" y="519749"/>
                <a:ext cx="10080" cy="3240"/>
              </p14:xfrm>
            </p:contentPart>
          </mc:Choice>
          <mc:Fallback xmlns="">
            <p:pic>
              <p:nvPicPr>
                <p:cNvPr id="12" name="Ink 11">
                  <a:extLst>
                    <a:ext uri="{FF2B5EF4-FFF2-40B4-BE49-F238E27FC236}">
                      <a16:creationId xmlns:a16="http://schemas.microsoft.com/office/drawing/2014/main" id="{FE8DD9A4-7095-75E8-2465-57274D6ABFE3}"/>
                    </a:ext>
                  </a:extLst>
                </p:cNvPr>
                <p:cNvPicPr/>
                <p:nvPr/>
              </p:nvPicPr>
              <p:blipFill>
                <a:blip r:embed="rId16"/>
                <a:stretch>
                  <a:fillRect/>
                </a:stretch>
              </p:blipFill>
              <p:spPr>
                <a:xfrm>
                  <a:off x="2500473" y="510749"/>
                  <a:ext cx="27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C2CFA9B1-70D3-DDD1-6C1A-35F0F704F650}"/>
                    </a:ext>
                  </a:extLst>
                </p14:cNvPr>
                <p14:cNvContentPartPr/>
                <p14:nvPr/>
              </p14:nvContentPartPr>
              <p14:xfrm>
                <a:off x="2744913" y="659069"/>
                <a:ext cx="132480" cy="319680"/>
              </p14:xfrm>
            </p:contentPart>
          </mc:Choice>
          <mc:Fallback xmlns="">
            <p:pic>
              <p:nvPicPr>
                <p:cNvPr id="13" name="Ink 12">
                  <a:extLst>
                    <a:ext uri="{FF2B5EF4-FFF2-40B4-BE49-F238E27FC236}">
                      <a16:creationId xmlns:a16="http://schemas.microsoft.com/office/drawing/2014/main" id="{C2CFA9B1-70D3-DDD1-6C1A-35F0F704F650}"/>
                    </a:ext>
                  </a:extLst>
                </p:cNvPr>
                <p:cNvPicPr/>
                <p:nvPr/>
              </p:nvPicPr>
              <p:blipFill>
                <a:blip r:embed="rId18"/>
                <a:stretch>
                  <a:fillRect/>
                </a:stretch>
              </p:blipFill>
              <p:spPr>
                <a:xfrm>
                  <a:off x="2735913" y="650069"/>
                  <a:ext cx="15012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81348E0B-FB0A-CFF9-EFAF-207B588CB4DE}"/>
                    </a:ext>
                  </a:extLst>
                </p14:cNvPr>
                <p14:cNvContentPartPr/>
                <p14:nvPr/>
              </p14:nvContentPartPr>
              <p14:xfrm>
                <a:off x="3059913" y="147869"/>
                <a:ext cx="102960" cy="871920"/>
              </p14:xfrm>
            </p:contentPart>
          </mc:Choice>
          <mc:Fallback xmlns="">
            <p:pic>
              <p:nvPicPr>
                <p:cNvPr id="14" name="Ink 13">
                  <a:extLst>
                    <a:ext uri="{FF2B5EF4-FFF2-40B4-BE49-F238E27FC236}">
                      <a16:creationId xmlns:a16="http://schemas.microsoft.com/office/drawing/2014/main" id="{81348E0B-FB0A-CFF9-EFAF-207B588CB4DE}"/>
                    </a:ext>
                  </a:extLst>
                </p:cNvPr>
                <p:cNvPicPr/>
                <p:nvPr/>
              </p:nvPicPr>
              <p:blipFill>
                <a:blip r:embed="rId20"/>
                <a:stretch>
                  <a:fillRect/>
                </a:stretch>
              </p:blipFill>
              <p:spPr>
                <a:xfrm>
                  <a:off x="3051273" y="139229"/>
                  <a:ext cx="12060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C626EC83-1B60-41B9-1CB8-CA4CF067FD58}"/>
                    </a:ext>
                  </a:extLst>
                </p14:cNvPr>
                <p14:cNvContentPartPr/>
                <p14:nvPr/>
              </p14:nvContentPartPr>
              <p14:xfrm>
                <a:off x="2933553" y="600749"/>
                <a:ext cx="440280" cy="381240"/>
              </p14:xfrm>
            </p:contentPart>
          </mc:Choice>
          <mc:Fallback xmlns="">
            <p:pic>
              <p:nvPicPr>
                <p:cNvPr id="15" name="Ink 14">
                  <a:extLst>
                    <a:ext uri="{FF2B5EF4-FFF2-40B4-BE49-F238E27FC236}">
                      <a16:creationId xmlns:a16="http://schemas.microsoft.com/office/drawing/2014/main" id="{C626EC83-1B60-41B9-1CB8-CA4CF067FD58}"/>
                    </a:ext>
                  </a:extLst>
                </p:cNvPr>
                <p:cNvPicPr/>
                <p:nvPr/>
              </p:nvPicPr>
              <p:blipFill>
                <a:blip r:embed="rId22"/>
                <a:stretch>
                  <a:fillRect/>
                </a:stretch>
              </p:blipFill>
              <p:spPr>
                <a:xfrm>
                  <a:off x="2924913" y="591749"/>
                  <a:ext cx="4579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208E1BC3-9908-1004-93B5-49C65C8E7257}"/>
                    </a:ext>
                  </a:extLst>
                </p14:cNvPr>
                <p14:cNvContentPartPr/>
                <p14:nvPr/>
              </p14:nvContentPartPr>
              <p14:xfrm>
                <a:off x="3535833" y="687869"/>
                <a:ext cx="242280" cy="317880"/>
              </p14:xfrm>
            </p:contentPart>
          </mc:Choice>
          <mc:Fallback xmlns="">
            <p:pic>
              <p:nvPicPr>
                <p:cNvPr id="16" name="Ink 15">
                  <a:extLst>
                    <a:ext uri="{FF2B5EF4-FFF2-40B4-BE49-F238E27FC236}">
                      <a16:creationId xmlns:a16="http://schemas.microsoft.com/office/drawing/2014/main" id="{208E1BC3-9908-1004-93B5-49C65C8E7257}"/>
                    </a:ext>
                  </a:extLst>
                </p:cNvPr>
                <p:cNvPicPr/>
                <p:nvPr/>
              </p:nvPicPr>
              <p:blipFill>
                <a:blip r:embed="rId24"/>
                <a:stretch>
                  <a:fillRect/>
                </a:stretch>
              </p:blipFill>
              <p:spPr>
                <a:xfrm>
                  <a:off x="3526833" y="678869"/>
                  <a:ext cx="259920" cy="335520"/>
                </a:xfrm>
                <a:prstGeom prst="rect">
                  <a:avLst/>
                </a:prstGeom>
              </p:spPr>
            </p:pic>
          </mc:Fallback>
        </mc:AlternateContent>
      </p:grpSp>
    </p:spTree>
    <p:extLst>
      <p:ext uri="{BB962C8B-B14F-4D97-AF65-F5344CB8AC3E}">
        <p14:creationId xmlns:p14="http://schemas.microsoft.com/office/powerpoint/2010/main" val="353353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000" fill="hold"/>
                                        <p:tgtEl>
                                          <p:spTgt spid="1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4476C008-3A24-1A3C-5D50-1722FFAF65EC}"/>
              </a:ext>
            </a:extLst>
          </p:cNvPr>
          <p:cNvSpPr>
            <a:spLocks noGrp="1"/>
          </p:cNvSpPr>
          <p:nvPr>
            <p:ph idx="1"/>
          </p:nvPr>
        </p:nvSpPr>
        <p:spPr/>
        <p:txBody>
          <a:bodyPr/>
          <a:lstStyle/>
          <a:p>
            <a:r>
              <a:rPr lang="en-US" dirty="0"/>
              <a:t>The model above can also be extended to include an interaction between X and M</a:t>
            </a:r>
          </a:p>
          <a:p>
            <a:endParaRPr lang="en-US" dirty="0"/>
          </a:p>
          <a:p>
            <a:r>
              <a:rPr lang="en-US" dirty="0"/>
              <a:t>While this is not often done (and tested for) in applied settings, it is a well-established fact of this statistical model</a:t>
            </a:r>
          </a:p>
        </p:txBody>
      </p:sp>
    </p:spTree>
    <p:extLst>
      <p:ext uri="{BB962C8B-B14F-4D97-AF65-F5344CB8AC3E}">
        <p14:creationId xmlns:p14="http://schemas.microsoft.com/office/powerpoint/2010/main" val="2403802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4" name="Content Placeholder 2">
            <a:extLst>
              <a:ext uri="{FF2B5EF4-FFF2-40B4-BE49-F238E27FC236}">
                <a16:creationId xmlns:a16="http://schemas.microsoft.com/office/drawing/2014/main" id="{95BDD9D7-5D28-8584-D93B-7FDB9F60390D}"/>
              </a:ext>
            </a:extLst>
          </p:cNvPr>
          <p:cNvSpPr>
            <a:spLocks noGrp="1"/>
          </p:cNvSpPr>
          <p:nvPr>
            <p:ph idx="1"/>
          </p:nvPr>
        </p:nvSpPr>
        <p:spPr>
          <a:xfrm>
            <a:off x="913795" y="2533651"/>
            <a:ext cx="6864181" cy="3714749"/>
          </a:xfrm>
        </p:spPr>
        <p:txBody>
          <a:bodyPr>
            <a:normAutofit/>
          </a:bodyPr>
          <a:lstStyle/>
          <a:p>
            <a:r>
              <a:rPr lang="en-US" noProof="0" dirty="0"/>
              <a:t>Student of Steve West, Craig Enders, and David MacKinnon at ASU</a:t>
            </a:r>
            <a:br>
              <a:rPr lang="en-US" noProof="0" dirty="0"/>
            </a:br>
            <a:endParaRPr lang="en-US" noProof="0" dirty="0"/>
          </a:p>
          <a:p>
            <a:r>
              <a:rPr lang="en-US" noProof="0" dirty="0"/>
              <a:t>Work in missing data analysis, and causal inference</a:t>
            </a:r>
          </a:p>
        </p:txBody>
      </p:sp>
      <p:pic>
        <p:nvPicPr>
          <p:cNvPr id="1028" name="Picture 4" descr="David MacKinnon | ASU Search">
            <a:extLst>
              <a:ext uri="{FF2B5EF4-FFF2-40B4-BE49-F238E27FC236}">
                <a16:creationId xmlns:a16="http://schemas.microsoft.com/office/drawing/2014/main" id="{1C055D25-76D9-932D-33CA-E1973D8AAD7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11768" y="330820"/>
            <a:ext cx="22764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roduction to Statistical Mediation Analysis (Multivariate Applications  Series): 9780805864298: Medicine &amp; Health Science Books @ Amazon.com">
            <a:extLst>
              <a:ext uri="{FF2B5EF4-FFF2-40B4-BE49-F238E27FC236}">
                <a16:creationId xmlns:a16="http://schemas.microsoft.com/office/drawing/2014/main" id="{3F49E151-3A4A-87EF-B119-6266CAACD93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650412" y="1866900"/>
            <a:ext cx="31146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32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nodeType="clickEffect">
                                  <p:stCondLst>
                                    <p:cond delay="0"/>
                                  </p:stCondLst>
                                  <p:childTnLst>
                                    <p:animRot by="120000">
                                      <p:cBhvr>
                                        <p:cTn id="13" dur="100" fill="hold">
                                          <p:stCondLst>
                                            <p:cond delay="0"/>
                                          </p:stCondLst>
                                        </p:cTn>
                                        <p:tgtEl>
                                          <p:spTgt spid="1028"/>
                                        </p:tgtEl>
                                        <p:attrNameLst>
                                          <p:attrName>r</p:attrName>
                                        </p:attrNameLst>
                                      </p:cBhvr>
                                    </p:animRot>
                                    <p:animRot by="-240000">
                                      <p:cBhvr>
                                        <p:cTn id="14" dur="200" fill="hold">
                                          <p:stCondLst>
                                            <p:cond delay="200"/>
                                          </p:stCondLst>
                                        </p:cTn>
                                        <p:tgtEl>
                                          <p:spTgt spid="1028"/>
                                        </p:tgtEl>
                                        <p:attrNameLst>
                                          <p:attrName>r</p:attrName>
                                        </p:attrNameLst>
                                      </p:cBhvr>
                                    </p:animRot>
                                    <p:animRot by="240000">
                                      <p:cBhvr>
                                        <p:cTn id="15" dur="200" fill="hold">
                                          <p:stCondLst>
                                            <p:cond delay="400"/>
                                          </p:stCondLst>
                                        </p:cTn>
                                        <p:tgtEl>
                                          <p:spTgt spid="1028"/>
                                        </p:tgtEl>
                                        <p:attrNameLst>
                                          <p:attrName>r</p:attrName>
                                        </p:attrNameLst>
                                      </p:cBhvr>
                                    </p:animRot>
                                    <p:animRot by="-240000">
                                      <p:cBhvr>
                                        <p:cTn id="16" dur="200" fill="hold">
                                          <p:stCondLst>
                                            <p:cond delay="600"/>
                                          </p:stCondLst>
                                        </p:cTn>
                                        <p:tgtEl>
                                          <p:spTgt spid="1028"/>
                                        </p:tgtEl>
                                        <p:attrNameLst>
                                          <p:attrName>r</p:attrName>
                                        </p:attrNameLst>
                                      </p:cBhvr>
                                    </p:animRot>
                                    <p:animRot by="120000">
                                      <p:cBhvr>
                                        <p:cTn id="17" dur="200" fill="hold">
                                          <p:stCondLst>
                                            <p:cond delay="800"/>
                                          </p:stCondLst>
                                        </p:cTn>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5059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28909C7-FFEB-5D66-1682-6B4607C3137C}"/>
                  </a:ext>
                </a:extLst>
              </p14:cNvPr>
              <p14:cNvContentPartPr/>
              <p14:nvPr/>
            </p14:nvContentPartPr>
            <p14:xfrm>
              <a:off x="4390796" y="3640328"/>
              <a:ext cx="987480" cy="830880"/>
            </p14:xfrm>
          </p:contentPart>
        </mc:Choice>
        <mc:Fallback xmlns="">
          <p:pic>
            <p:nvPicPr>
              <p:cNvPr id="14" name="Ink 13">
                <a:extLst>
                  <a:ext uri="{FF2B5EF4-FFF2-40B4-BE49-F238E27FC236}">
                    <a16:creationId xmlns:a16="http://schemas.microsoft.com/office/drawing/2014/main" id="{D28909C7-FFEB-5D66-1682-6B4607C3137C}"/>
                  </a:ext>
                </a:extLst>
              </p:cNvPr>
              <p:cNvPicPr/>
              <p:nvPr/>
            </p:nvPicPr>
            <p:blipFill>
              <a:blip r:embed="rId6"/>
              <a:stretch>
                <a:fillRect/>
              </a:stretch>
            </p:blipFill>
            <p:spPr>
              <a:xfrm>
                <a:off x="4382156" y="3631688"/>
                <a:ext cx="1005120" cy="84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6E481A1-FC6A-46D2-BD82-822B6C735438}"/>
                  </a:ext>
                </a:extLst>
              </p14:cNvPr>
              <p14:cNvContentPartPr/>
              <p14:nvPr/>
            </p14:nvContentPartPr>
            <p14:xfrm>
              <a:off x="2245916" y="2248568"/>
              <a:ext cx="2388960" cy="1652760"/>
            </p14:xfrm>
          </p:contentPart>
        </mc:Choice>
        <mc:Fallback xmlns="">
          <p:pic>
            <p:nvPicPr>
              <p:cNvPr id="15" name="Ink 14">
                <a:extLst>
                  <a:ext uri="{FF2B5EF4-FFF2-40B4-BE49-F238E27FC236}">
                    <a16:creationId xmlns:a16="http://schemas.microsoft.com/office/drawing/2014/main" id="{86E481A1-FC6A-46D2-BD82-822B6C735438}"/>
                  </a:ext>
                </a:extLst>
              </p:cNvPr>
              <p:cNvPicPr/>
              <p:nvPr/>
            </p:nvPicPr>
            <p:blipFill>
              <a:blip r:embed="rId8"/>
              <a:stretch>
                <a:fillRect/>
              </a:stretch>
            </p:blipFill>
            <p:spPr>
              <a:xfrm>
                <a:off x="2236916" y="2239928"/>
                <a:ext cx="2406600" cy="167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E91C1DE7-D365-EDC0-792A-B629F2DC79AB}"/>
                  </a:ext>
                </a:extLst>
              </p14:cNvPr>
              <p14:cNvContentPartPr/>
              <p14:nvPr/>
            </p14:nvContentPartPr>
            <p14:xfrm>
              <a:off x="1113356" y="1584728"/>
              <a:ext cx="397080" cy="427320"/>
            </p14:xfrm>
          </p:contentPart>
        </mc:Choice>
        <mc:Fallback xmlns="">
          <p:pic>
            <p:nvPicPr>
              <p:cNvPr id="16" name="Ink 15">
                <a:extLst>
                  <a:ext uri="{FF2B5EF4-FFF2-40B4-BE49-F238E27FC236}">
                    <a16:creationId xmlns:a16="http://schemas.microsoft.com/office/drawing/2014/main" id="{E91C1DE7-D365-EDC0-792A-B629F2DC79AB}"/>
                  </a:ext>
                </a:extLst>
              </p:cNvPr>
              <p:cNvPicPr/>
              <p:nvPr/>
            </p:nvPicPr>
            <p:blipFill>
              <a:blip r:embed="rId10"/>
              <a:stretch>
                <a:fillRect/>
              </a:stretch>
            </p:blipFill>
            <p:spPr>
              <a:xfrm>
                <a:off x="1104356" y="1575728"/>
                <a:ext cx="41472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FD4F69B2-0786-5144-A785-7F780FAA6DF2}"/>
                  </a:ext>
                </a:extLst>
              </p14:cNvPr>
              <p14:cNvContentPartPr/>
              <p14:nvPr/>
            </p14:nvContentPartPr>
            <p14:xfrm>
              <a:off x="1649396" y="1283048"/>
              <a:ext cx="32400" cy="374040"/>
            </p14:xfrm>
          </p:contentPart>
        </mc:Choice>
        <mc:Fallback xmlns="">
          <p:pic>
            <p:nvPicPr>
              <p:cNvPr id="17" name="Ink 16">
                <a:extLst>
                  <a:ext uri="{FF2B5EF4-FFF2-40B4-BE49-F238E27FC236}">
                    <a16:creationId xmlns:a16="http://schemas.microsoft.com/office/drawing/2014/main" id="{FD4F69B2-0786-5144-A785-7F780FAA6DF2}"/>
                  </a:ext>
                </a:extLst>
              </p:cNvPr>
              <p:cNvPicPr/>
              <p:nvPr/>
            </p:nvPicPr>
            <p:blipFill>
              <a:blip r:embed="rId12"/>
              <a:stretch>
                <a:fillRect/>
              </a:stretch>
            </p:blipFill>
            <p:spPr>
              <a:xfrm>
                <a:off x="1640396" y="1274048"/>
                <a:ext cx="500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099D414-6DB2-65A6-8871-C387AACD38A3}"/>
                  </a:ext>
                </a:extLst>
              </p14:cNvPr>
              <p14:cNvContentPartPr/>
              <p14:nvPr/>
            </p14:nvContentPartPr>
            <p14:xfrm>
              <a:off x="1587476" y="1993328"/>
              <a:ext cx="314280" cy="293760"/>
            </p14:xfrm>
          </p:contentPart>
        </mc:Choice>
        <mc:Fallback xmlns="">
          <p:pic>
            <p:nvPicPr>
              <p:cNvPr id="19" name="Ink 18">
                <a:extLst>
                  <a:ext uri="{FF2B5EF4-FFF2-40B4-BE49-F238E27FC236}">
                    <a16:creationId xmlns:a16="http://schemas.microsoft.com/office/drawing/2014/main" id="{4099D414-6DB2-65A6-8871-C387AACD38A3}"/>
                  </a:ext>
                </a:extLst>
              </p:cNvPr>
              <p:cNvPicPr/>
              <p:nvPr/>
            </p:nvPicPr>
            <p:blipFill>
              <a:blip r:embed="rId14"/>
              <a:stretch>
                <a:fillRect/>
              </a:stretch>
            </p:blipFill>
            <p:spPr>
              <a:xfrm>
                <a:off x="1578836" y="1984328"/>
                <a:ext cx="331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028C873-B897-243F-2E92-CF79A3A26320}"/>
                  </a:ext>
                </a:extLst>
              </p14:cNvPr>
              <p14:cNvContentPartPr/>
              <p14:nvPr/>
            </p14:nvContentPartPr>
            <p14:xfrm>
              <a:off x="2082476" y="2063888"/>
              <a:ext cx="190080" cy="202680"/>
            </p14:xfrm>
          </p:contentPart>
        </mc:Choice>
        <mc:Fallback xmlns="">
          <p:pic>
            <p:nvPicPr>
              <p:cNvPr id="20" name="Ink 19">
                <a:extLst>
                  <a:ext uri="{FF2B5EF4-FFF2-40B4-BE49-F238E27FC236}">
                    <a16:creationId xmlns:a16="http://schemas.microsoft.com/office/drawing/2014/main" id="{B028C873-B897-243F-2E92-CF79A3A26320}"/>
                  </a:ext>
                </a:extLst>
              </p:cNvPr>
              <p:cNvPicPr/>
              <p:nvPr/>
            </p:nvPicPr>
            <p:blipFill>
              <a:blip r:embed="rId16"/>
              <a:stretch>
                <a:fillRect/>
              </a:stretch>
            </p:blipFill>
            <p:spPr>
              <a:xfrm>
                <a:off x="2073476" y="2054888"/>
                <a:ext cx="207720" cy="220320"/>
              </a:xfrm>
              <a:prstGeom prst="rect">
                <a:avLst/>
              </a:prstGeom>
            </p:spPr>
          </p:pic>
        </mc:Fallback>
      </mc:AlternateContent>
      <p:grpSp>
        <p:nvGrpSpPr>
          <p:cNvPr id="32" name="Group 31">
            <a:extLst>
              <a:ext uri="{FF2B5EF4-FFF2-40B4-BE49-F238E27FC236}">
                <a16:creationId xmlns:a16="http://schemas.microsoft.com/office/drawing/2014/main" id="{E72F7FB3-94BB-9C38-4612-E0EF8ADEE0A6}"/>
              </a:ext>
            </a:extLst>
          </p:cNvPr>
          <p:cNvGrpSpPr/>
          <p:nvPr/>
        </p:nvGrpSpPr>
        <p:grpSpPr>
          <a:xfrm>
            <a:off x="5595716" y="1898288"/>
            <a:ext cx="5573520" cy="3525840"/>
            <a:chOff x="5595716" y="1898288"/>
            <a:chExt cx="5573520" cy="3525840"/>
          </a:xfrm>
        </p:grpSpPr>
        <mc:AlternateContent xmlns:mc="http://schemas.openxmlformats.org/markup-compatibility/2006" xmlns:p14="http://schemas.microsoft.com/office/powerpoint/2010/main">
          <mc:Choice Requires="p14">
            <p:contentPart p14:bwMode="auto" r:id="rId17">
              <p14:nvContentPartPr>
                <p14:cNvPr id="3" name="Ink 2">
                  <a:extLst>
                    <a:ext uri="{FF2B5EF4-FFF2-40B4-BE49-F238E27FC236}">
                      <a16:creationId xmlns:a16="http://schemas.microsoft.com/office/drawing/2014/main" id="{57A69CDB-869A-CA92-6874-D7EE48748C9D}"/>
                    </a:ext>
                  </a:extLst>
                </p14:cNvPr>
                <p14:cNvContentPartPr/>
                <p14:nvPr/>
              </p14:nvContentPartPr>
              <p14:xfrm>
                <a:off x="5666996" y="2597408"/>
                <a:ext cx="1036800" cy="943560"/>
              </p14:xfrm>
            </p:contentPart>
          </mc:Choice>
          <mc:Fallback xmlns="">
            <p:pic>
              <p:nvPicPr>
                <p:cNvPr id="3" name="Ink 2">
                  <a:extLst>
                    <a:ext uri="{FF2B5EF4-FFF2-40B4-BE49-F238E27FC236}">
                      <a16:creationId xmlns:a16="http://schemas.microsoft.com/office/drawing/2014/main" id="{57A69CDB-869A-CA92-6874-D7EE48748C9D}"/>
                    </a:ext>
                  </a:extLst>
                </p:cNvPr>
                <p:cNvPicPr/>
                <p:nvPr/>
              </p:nvPicPr>
              <p:blipFill>
                <a:blip r:embed="rId18"/>
                <a:stretch>
                  <a:fillRect/>
                </a:stretch>
              </p:blipFill>
              <p:spPr>
                <a:xfrm>
                  <a:off x="5657996" y="2588768"/>
                  <a:ext cx="1054440" cy="961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Ink 3">
                  <a:extLst>
                    <a:ext uri="{FF2B5EF4-FFF2-40B4-BE49-F238E27FC236}">
                      <a16:creationId xmlns:a16="http://schemas.microsoft.com/office/drawing/2014/main" id="{2B61FA3A-3B67-C1B3-427D-92CD4D0D470D}"/>
                    </a:ext>
                  </a:extLst>
                </p14:cNvPr>
                <p14:cNvContentPartPr/>
                <p14:nvPr/>
              </p14:nvContentPartPr>
              <p14:xfrm>
                <a:off x="6598316" y="2158928"/>
                <a:ext cx="1515600" cy="656280"/>
              </p14:xfrm>
            </p:contentPart>
          </mc:Choice>
          <mc:Fallback xmlns="">
            <p:pic>
              <p:nvPicPr>
                <p:cNvPr id="4" name="Ink 3">
                  <a:extLst>
                    <a:ext uri="{FF2B5EF4-FFF2-40B4-BE49-F238E27FC236}">
                      <a16:creationId xmlns:a16="http://schemas.microsoft.com/office/drawing/2014/main" id="{2B61FA3A-3B67-C1B3-427D-92CD4D0D470D}"/>
                    </a:ext>
                  </a:extLst>
                </p:cNvPr>
                <p:cNvPicPr/>
                <p:nvPr/>
              </p:nvPicPr>
              <p:blipFill>
                <a:blip r:embed="rId20"/>
                <a:stretch>
                  <a:fillRect/>
                </a:stretch>
              </p:blipFill>
              <p:spPr>
                <a:xfrm>
                  <a:off x="6589676" y="2150288"/>
                  <a:ext cx="153324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Ink 4">
                  <a:extLst>
                    <a:ext uri="{FF2B5EF4-FFF2-40B4-BE49-F238E27FC236}">
                      <a16:creationId xmlns:a16="http://schemas.microsoft.com/office/drawing/2014/main" id="{47892B03-9B08-5104-BFBD-36BB1E41813D}"/>
                    </a:ext>
                  </a:extLst>
                </p14:cNvPr>
                <p14:cNvContentPartPr/>
                <p14:nvPr/>
              </p14:nvContentPartPr>
              <p14:xfrm>
                <a:off x="8455196" y="1898288"/>
                <a:ext cx="537120" cy="424080"/>
              </p14:xfrm>
            </p:contentPart>
          </mc:Choice>
          <mc:Fallback xmlns="">
            <p:pic>
              <p:nvPicPr>
                <p:cNvPr id="5" name="Ink 4">
                  <a:extLst>
                    <a:ext uri="{FF2B5EF4-FFF2-40B4-BE49-F238E27FC236}">
                      <a16:creationId xmlns:a16="http://schemas.microsoft.com/office/drawing/2014/main" id="{47892B03-9B08-5104-BFBD-36BB1E41813D}"/>
                    </a:ext>
                  </a:extLst>
                </p:cNvPr>
                <p:cNvPicPr/>
                <p:nvPr/>
              </p:nvPicPr>
              <p:blipFill>
                <a:blip r:embed="rId22"/>
                <a:stretch>
                  <a:fillRect/>
                </a:stretch>
              </p:blipFill>
              <p:spPr>
                <a:xfrm>
                  <a:off x="8446556" y="1889288"/>
                  <a:ext cx="55476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 name="Ink 9">
                  <a:extLst>
                    <a:ext uri="{FF2B5EF4-FFF2-40B4-BE49-F238E27FC236}">
                      <a16:creationId xmlns:a16="http://schemas.microsoft.com/office/drawing/2014/main" id="{94D879F5-519F-A6AA-8866-424D5DED2A50}"/>
                    </a:ext>
                  </a:extLst>
                </p14:cNvPr>
                <p14:cNvContentPartPr/>
                <p14:nvPr/>
              </p14:nvContentPartPr>
              <p14:xfrm>
                <a:off x="5693996" y="4509008"/>
                <a:ext cx="982080" cy="888840"/>
              </p14:xfrm>
            </p:contentPart>
          </mc:Choice>
          <mc:Fallback xmlns="">
            <p:pic>
              <p:nvPicPr>
                <p:cNvPr id="10" name="Ink 9">
                  <a:extLst>
                    <a:ext uri="{FF2B5EF4-FFF2-40B4-BE49-F238E27FC236}">
                      <a16:creationId xmlns:a16="http://schemas.microsoft.com/office/drawing/2014/main" id="{94D879F5-519F-A6AA-8866-424D5DED2A50}"/>
                    </a:ext>
                  </a:extLst>
                </p:cNvPr>
                <p:cNvPicPr/>
                <p:nvPr/>
              </p:nvPicPr>
              <p:blipFill>
                <a:blip r:embed="rId24"/>
                <a:stretch>
                  <a:fillRect/>
                </a:stretch>
              </p:blipFill>
              <p:spPr>
                <a:xfrm>
                  <a:off x="5684996" y="4500008"/>
                  <a:ext cx="999720" cy="906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 name="Ink 10">
                  <a:extLst>
                    <a:ext uri="{FF2B5EF4-FFF2-40B4-BE49-F238E27FC236}">
                      <a16:creationId xmlns:a16="http://schemas.microsoft.com/office/drawing/2014/main" id="{9BC87AD2-3F6E-94C3-DF98-42D2E8392868}"/>
                    </a:ext>
                  </a:extLst>
                </p14:cNvPr>
                <p14:cNvContentPartPr/>
                <p14:nvPr/>
              </p14:nvContentPartPr>
              <p14:xfrm>
                <a:off x="6640436" y="4882688"/>
                <a:ext cx="1362240" cy="298080"/>
              </p14:xfrm>
            </p:contentPart>
          </mc:Choice>
          <mc:Fallback xmlns="">
            <p:pic>
              <p:nvPicPr>
                <p:cNvPr id="11" name="Ink 10">
                  <a:extLst>
                    <a:ext uri="{FF2B5EF4-FFF2-40B4-BE49-F238E27FC236}">
                      <a16:creationId xmlns:a16="http://schemas.microsoft.com/office/drawing/2014/main" id="{9BC87AD2-3F6E-94C3-DF98-42D2E8392868}"/>
                    </a:ext>
                  </a:extLst>
                </p:cNvPr>
                <p:cNvPicPr/>
                <p:nvPr/>
              </p:nvPicPr>
              <p:blipFill>
                <a:blip r:embed="rId26"/>
                <a:stretch>
                  <a:fillRect/>
                </a:stretch>
              </p:blipFill>
              <p:spPr>
                <a:xfrm>
                  <a:off x="6631796" y="4874048"/>
                  <a:ext cx="13798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36C27070-B94F-4EA7-1B2E-05DEB0205681}"/>
                    </a:ext>
                  </a:extLst>
                </p14:cNvPr>
                <p14:cNvContentPartPr/>
                <p14:nvPr/>
              </p14:nvContentPartPr>
              <p14:xfrm>
                <a:off x="8442956" y="5168888"/>
                <a:ext cx="575640" cy="255240"/>
              </p14:xfrm>
            </p:contentPart>
          </mc:Choice>
          <mc:Fallback xmlns="">
            <p:pic>
              <p:nvPicPr>
                <p:cNvPr id="12" name="Ink 11">
                  <a:extLst>
                    <a:ext uri="{FF2B5EF4-FFF2-40B4-BE49-F238E27FC236}">
                      <a16:creationId xmlns:a16="http://schemas.microsoft.com/office/drawing/2014/main" id="{36C27070-B94F-4EA7-1B2E-05DEB0205681}"/>
                    </a:ext>
                  </a:extLst>
                </p:cNvPr>
                <p:cNvPicPr/>
                <p:nvPr/>
              </p:nvPicPr>
              <p:blipFill>
                <a:blip r:embed="rId28"/>
                <a:stretch>
                  <a:fillRect/>
                </a:stretch>
              </p:blipFill>
              <p:spPr>
                <a:xfrm>
                  <a:off x="8434316" y="5160248"/>
                  <a:ext cx="5932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6E4CA513-1E01-835A-BB82-3B357FE14DE6}"/>
                    </a:ext>
                  </a:extLst>
                </p14:cNvPr>
                <p14:cNvContentPartPr/>
                <p14:nvPr/>
              </p14:nvContentPartPr>
              <p14:xfrm>
                <a:off x="5595716" y="3597488"/>
                <a:ext cx="1125720" cy="752400"/>
              </p14:xfrm>
            </p:contentPart>
          </mc:Choice>
          <mc:Fallback xmlns="">
            <p:pic>
              <p:nvPicPr>
                <p:cNvPr id="22" name="Ink 21">
                  <a:extLst>
                    <a:ext uri="{FF2B5EF4-FFF2-40B4-BE49-F238E27FC236}">
                      <a16:creationId xmlns:a16="http://schemas.microsoft.com/office/drawing/2014/main" id="{6E4CA513-1E01-835A-BB82-3B357FE14DE6}"/>
                    </a:ext>
                  </a:extLst>
                </p:cNvPr>
                <p:cNvPicPr/>
                <p:nvPr/>
              </p:nvPicPr>
              <p:blipFill>
                <a:blip r:embed="rId30"/>
                <a:stretch>
                  <a:fillRect/>
                </a:stretch>
              </p:blipFill>
              <p:spPr>
                <a:xfrm>
                  <a:off x="5587076" y="3588488"/>
                  <a:ext cx="114336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36B82B30-5597-5DFC-60C8-29BC78A12B76}"/>
                    </a:ext>
                  </a:extLst>
                </p14:cNvPr>
                <p14:cNvContentPartPr/>
                <p14:nvPr/>
              </p14:nvContentPartPr>
              <p14:xfrm>
                <a:off x="6635756" y="3003128"/>
                <a:ext cx="2896920" cy="722160"/>
              </p14:xfrm>
            </p:contentPart>
          </mc:Choice>
          <mc:Fallback xmlns="">
            <p:pic>
              <p:nvPicPr>
                <p:cNvPr id="24" name="Ink 23">
                  <a:extLst>
                    <a:ext uri="{FF2B5EF4-FFF2-40B4-BE49-F238E27FC236}">
                      <a16:creationId xmlns:a16="http://schemas.microsoft.com/office/drawing/2014/main" id="{36B82B30-5597-5DFC-60C8-29BC78A12B76}"/>
                    </a:ext>
                  </a:extLst>
                </p:cNvPr>
                <p:cNvPicPr/>
                <p:nvPr/>
              </p:nvPicPr>
              <p:blipFill>
                <a:blip r:embed="rId32"/>
                <a:stretch>
                  <a:fillRect/>
                </a:stretch>
              </p:blipFill>
              <p:spPr>
                <a:xfrm>
                  <a:off x="6626756" y="2994128"/>
                  <a:ext cx="291456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A3E4EA8D-7548-1B64-7C2F-C9B599BA721A}"/>
                    </a:ext>
                  </a:extLst>
                </p14:cNvPr>
                <p14:cNvContentPartPr/>
                <p14:nvPr/>
              </p14:nvContentPartPr>
              <p14:xfrm>
                <a:off x="9846596" y="2364488"/>
                <a:ext cx="400320" cy="725040"/>
              </p14:xfrm>
            </p:contentPart>
          </mc:Choice>
          <mc:Fallback xmlns="">
            <p:pic>
              <p:nvPicPr>
                <p:cNvPr id="25" name="Ink 24">
                  <a:extLst>
                    <a:ext uri="{FF2B5EF4-FFF2-40B4-BE49-F238E27FC236}">
                      <a16:creationId xmlns:a16="http://schemas.microsoft.com/office/drawing/2014/main" id="{A3E4EA8D-7548-1B64-7C2F-C9B599BA721A}"/>
                    </a:ext>
                  </a:extLst>
                </p:cNvPr>
                <p:cNvPicPr/>
                <p:nvPr/>
              </p:nvPicPr>
              <p:blipFill>
                <a:blip r:embed="rId34"/>
                <a:stretch>
                  <a:fillRect/>
                </a:stretch>
              </p:blipFill>
              <p:spPr>
                <a:xfrm>
                  <a:off x="9837956" y="2355848"/>
                  <a:ext cx="4179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2E952CB4-80FA-526D-3154-6C9506709E6C}"/>
                    </a:ext>
                  </a:extLst>
                </p14:cNvPr>
                <p14:cNvContentPartPr/>
                <p14:nvPr/>
              </p14:nvContentPartPr>
              <p14:xfrm>
                <a:off x="10953956" y="3121208"/>
                <a:ext cx="215280" cy="214920"/>
              </p14:xfrm>
            </p:contentPart>
          </mc:Choice>
          <mc:Fallback xmlns="">
            <p:pic>
              <p:nvPicPr>
                <p:cNvPr id="27" name="Ink 26">
                  <a:extLst>
                    <a:ext uri="{FF2B5EF4-FFF2-40B4-BE49-F238E27FC236}">
                      <a16:creationId xmlns:a16="http://schemas.microsoft.com/office/drawing/2014/main" id="{2E952CB4-80FA-526D-3154-6C9506709E6C}"/>
                    </a:ext>
                  </a:extLst>
                </p:cNvPr>
                <p:cNvPicPr/>
                <p:nvPr/>
              </p:nvPicPr>
              <p:blipFill>
                <a:blip r:embed="rId38"/>
                <a:stretch>
                  <a:fillRect/>
                </a:stretch>
              </p:blipFill>
              <p:spPr>
                <a:xfrm>
                  <a:off x="10945316" y="3112568"/>
                  <a:ext cx="2329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B9959F0B-0FED-63F3-1B73-55BC3194C2CB}"/>
                    </a:ext>
                  </a:extLst>
                </p14:cNvPr>
                <p14:cNvContentPartPr/>
                <p14:nvPr/>
              </p14:nvContentPartPr>
              <p14:xfrm>
                <a:off x="7317236" y="3590288"/>
                <a:ext cx="1135440" cy="802080"/>
              </p14:xfrm>
            </p:contentPart>
          </mc:Choice>
          <mc:Fallback xmlns="">
            <p:pic>
              <p:nvPicPr>
                <p:cNvPr id="29" name="Ink 28">
                  <a:extLst>
                    <a:ext uri="{FF2B5EF4-FFF2-40B4-BE49-F238E27FC236}">
                      <a16:creationId xmlns:a16="http://schemas.microsoft.com/office/drawing/2014/main" id="{B9959F0B-0FED-63F3-1B73-55BC3194C2CB}"/>
                    </a:ext>
                  </a:extLst>
                </p:cNvPr>
                <p:cNvPicPr/>
                <p:nvPr/>
              </p:nvPicPr>
              <p:blipFill>
                <a:blip r:embed="rId40"/>
                <a:stretch>
                  <a:fillRect/>
                </a:stretch>
              </p:blipFill>
              <p:spPr>
                <a:xfrm>
                  <a:off x="7308236" y="3581288"/>
                  <a:ext cx="1153080" cy="819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58A0E033-AD64-F687-A4E7-881B719DF38E}"/>
                    </a:ext>
                  </a:extLst>
                </p14:cNvPr>
                <p14:cNvContentPartPr/>
                <p14:nvPr/>
              </p14:nvContentPartPr>
              <p14:xfrm>
                <a:off x="8292836" y="4023008"/>
                <a:ext cx="1772280" cy="379440"/>
              </p14:xfrm>
            </p:contentPart>
          </mc:Choice>
          <mc:Fallback xmlns="">
            <p:pic>
              <p:nvPicPr>
                <p:cNvPr id="30" name="Ink 29">
                  <a:extLst>
                    <a:ext uri="{FF2B5EF4-FFF2-40B4-BE49-F238E27FC236}">
                      <a16:creationId xmlns:a16="http://schemas.microsoft.com/office/drawing/2014/main" id="{58A0E033-AD64-F687-A4E7-881B719DF38E}"/>
                    </a:ext>
                  </a:extLst>
                </p:cNvPr>
                <p:cNvPicPr/>
                <p:nvPr/>
              </p:nvPicPr>
              <p:blipFill>
                <a:blip r:embed="rId42"/>
                <a:stretch>
                  <a:fillRect/>
                </a:stretch>
              </p:blipFill>
              <p:spPr>
                <a:xfrm>
                  <a:off x="8284196" y="4014008"/>
                  <a:ext cx="178992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9F4B025A-D851-09AC-749D-D8105ECF00E6}"/>
                    </a:ext>
                  </a:extLst>
                </p14:cNvPr>
                <p14:cNvContentPartPr/>
                <p14:nvPr/>
              </p14:nvContentPartPr>
              <p14:xfrm>
                <a:off x="10378676" y="3696848"/>
                <a:ext cx="599400" cy="984600"/>
              </p14:xfrm>
            </p:contentPart>
          </mc:Choice>
          <mc:Fallback xmlns="">
            <p:pic>
              <p:nvPicPr>
                <p:cNvPr id="31" name="Ink 30">
                  <a:extLst>
                    <a:ext uri="{FF2B5EF4-FFF2-40B4-BE49-F238E27FC236}">
                      <a16:creationId xmlns:a16="http://schemas.microsoft.com/office/drawing/2014/main" id="{9F4B025A-D851-09AC-749D-D8105ECF00E6}"/>
                    </a:ext>
                  </a:extLst>
                </p:cNvPr>
                <p:cNvPicPr/>
                <p:nvPr/>
              </p:nvPicPr>
              <p:blipFill>
                <a:blip r:embed="rId44"/>
                <a:stretch>
                  <a:fillRect/>
                </a:stretch>
              </p:blipFill>
              <p:spPr>
                <a:xfrm>
                  <a:off x="10369676" y="3688208"/>
                  <a:ext cx="617040" cy="1002240"/>
                </a:xfrm>
                <a:prstGeom prst="rect">
                  <a:avLst/>
                </a:prstGeom>
              </p:spPr>
            </p:pic>
          </mc:Fallback>
        </mc:AlternateContent>
      </p:grpSp>
      <p:grpSp>
        <p:nvGrpSpPr>
          <p:cNvPr id="18" name="Group 17">
            <a:extLst>
              <a:ext uri="{FF2B5EF4-FFF2-40B4-BE49-F238E27FC236}">
                <a16:creationId xmlns:a16="http://schemas.microsoft.com/office/drawing/2014/main" id="{1C8B390E-DB50-A8DE-8BEF-89B5D11DB3C6}"/>
              </a:ext>
            </a:extLst>
          </p:cNvPr>
          <p:cNvGrpSpPr/>
          <p:nvPr/>
        </p:nvGrpSpPr>
        <p:grpSpPr>
          <a:xfrm>
            <a:off x="10354554" y="2945420"/>
            <a:ext cx="294480" cy="334080"/>
            <a:chOff x="10354554" y="2945420"/>
            <a:chExt cx="294480" cy="334080"/>
          </a:xfrm>
        </p:grpSpPr>
        <mc:AlternateContent xmlns:mc="http://schemas.openxmlformats.org/markup-compatibility/2006" xmlns:p14="http://schemas.microsoft.com/office/powerpoint/2010/main">
          <mc:Choice Requires="p14">
            <p:contentPart p14:bwMode="auto" r:id="rId45">
              <p14:nvContentPartPr>
                <p14:cNvPr id="9" name="Ink 8">
                  <a:extLst>
                    <a:ext uri="{FF2B5EF4-FFF2-40B4-BE49-F238E27FC236}">
                      <a16:creationId xmlns:a16="http://schemas.microsoft.com/office/drawing/2014/main" id="{461250EE-260A-EED3-39AC-71DC50AEDBC5}"/>
                    </a:ext>
                  </a:extLst>
                </p14:cNvPr>
                <p14:cNvContentPartPr/>
                <p14:nvPr/>
              </p14:nvContentPartPr>
              <p14:xfrm>
                <a:off x="10408914" y="2948660"/>
                <a:ext cx="200880" cy="330840"/>
              </p14:xfrm>
            </p:contentPart>
          </mc:Choice>
          <mc:Fallback xmlns="">
            <p:pic>
              <p:nvPicPr>
                <p:cNvPr id="9" name="Ink 8">
                  <a:extLst>
                    <a:ext uri="{FF2B5EF4-FFF2-40B4-BE49-F238E27FC236}">
                      <a16:creationId xmlns:a16="http://schemas.microsoft.com/office/drawing/2014/main" id="{461250EE-260A-EED3-39AC-71DC50AEDBC5}"/>
                    </a:ext>
                  </a:extLst>
                </p:cNvPr>
                <p:cNvPicPr/>
                <p:nvPr/>
              </p:nvPicPr>
              <p:blipFill>
                <a:blip r:embed="rId46"/>
                <a:stretch>
                  <a:fillRect/>
                </a:stretch>
              </p:blipFill>
              <p:spPr>
                <a:xfrm>
                  <a:off x="10400274" y="2940020"/>
                  <a:ext cx="2185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Ink 12">
                  <a:extLst>
                    <a:ext uri="{FF2B5EF4-FFF2-40B4-BE49-F238E27FC236}">
                      <a16:creationId xmlns:a16="http://schemas.microsoft.com/office/drawing/2014/main" id="{A5DD207A-0CE0-426F-8184-99AC2DAAAE8D}"/>
                    </a:ext>
                  </a:extLst>
                </p14:cNvPr>
                <p14:cNvContentPartPr/>
                <p14:nvPr/>
              </p14:nvContentPartPr>
              <p14:xfrm>
                <a:off x="10354554" y="2945420"/>
                <a:ext cx="294480" cy="300240"/>
              </p14:xfrm>
            </p:contentPart>
          </mc:Choice>
          <mc:Fallback xmlns="">
            <p:pic>
              <p:nvPicPr>
                <p:cNvPr id="13" name="Ink 12">
                  <a:extLst>
                    <a:ext uri="{FF2B5EF4-FFF2-40B4-BE49-F238E27FC236}">
                      <a16:creationId xmlns:a16="http://schemas.microsoft.com/office/drawing/2014/main" id="{A5DD207A-0CE0-426F-8184-99AC2DAAAE8D}"/>
                    </a:ext>
                  </a:extLst>
                </p:cNvPr>
                <p:cNvPicPr/>
                <p:nvPr/>
              </p:nvPicPr>
              <p:blipFill>
                <a:blip r:embed="rId48"/>
                <a:stretch>
                  <a:fillRect/>
                </a:stretch>
              </p:blipFill>
              <p:spPr>
                <a:xfrm>
                  <a:off x="10345554" y="2936420"/>
                  <a:ext cx="312120" cy="317880"/>
                </a:xfrm>
                <a:prstGeom prst="rect">
                  <a:avLst/>
                </a:prstGeom>
              </p:spPr>
            </p:pic>
          </mc:Fallback>
        </mc:AlternateContent>
      </p:grpSp>
    </p:spTree>
    <p:extLst>
      <p:ext uri="{BB962C8B-B14F-4D97-AF65-F5344CB8AC3E}">
        <p14:creationId xmlns:p14="http://schemas.microsoft.com/office/powerpoint/2010/main" val="35529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0" fill="hold"/>
                                        <p:tgtEl>
                                          <p:spTgt spid="3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1000" fill="hold"/>
                                        <p:tgtEl>
                                          <p:spTgt spid="14"/>
                                        </p:tgtEl>
                                        <p:attrNameLst>
                                          <p:attrName>drawProgress</p:attrName>
                                        </p:attrNameLst>
                                      </p:cBhvr>
                                      <p:tavLst>
                                        <p:tav tm="0">
                                          <p:val>
                                            <p:fltVal val="0"/>
                                          </p:val>
                                        </p:tav>
                                        <p:tav tm="100000">
                                          <p:val>
                                            <p:fltVal val="1"/>
                                          </p:val>
                                        </p:tav>
                                      </p:tavLst>
                                    </p:anim>
                                  </p:childTnLst>
                                </p:cTn>
                              </p:par>
                            </p:childTnLst>
                          </p:cTn>
                        </p:par>
                        <p:par>
                          <p:cTn id="12" fill="hold">
                            <p:stCondLst>
                              <p:cond delay="6000"/>
                            </p:stCondLst>
                            <p:childTnLst>
                              <p:par>
                                <p:cTn id="13" presetID="63"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1000" fill="hold"/>
                                        <p:tgtEl>
                                          <p:spTgt spid="15"/>
                                        </p:tgtEl>
                                        <p:attrNameLst>
                                          <p:attrName>drawProgress</p:attrName>
                                        </p:attrNameLst>
                                      </p:cBhvr>
                                      <p:tavLst>
                                        <p:tav tm="0">
                                          <p:val>
                                            <p:fltVal val="0"/>
                                          </p:val>
                                        </p:tav>
                                        <p:tav tm="100000">
                                          <p:val>
                                            <p:fltVal val="1"/>
                                          </p:val>
                                        </p:tav>
                                      </p:tavLst>
                                    </p:anim>
                                  </p:childTnLst>
                                </p:cTn>
                              </p:par>
                            </p:childTnLst>
                          </p:cTn>
                        </p:par>
                        <p:par>
                          <p:cTn id="16" fill="hold">
                            <p:stCondLst>
                              <p:cond delay="7000"/>
                            </p:stCondLst>
                            <p:childTnLst>
                              <p:par>
                                <p:cTn id="17" presetID="63"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drawProgress</p:attrName>
                                        </p:attrNameLst>
                                      </p:cBhvr>
                                      <p:tavLst>
                                        <p:tav tm="0">
                                          <p:val>
                                            <p:fltVal val="0"/>
                                          </p:val>
                                        </p:tav>
                                        <p:tav tm="100000">
                                          <p:val>
                                            <p:fltVal val="1"/>
                                          </p:val>
                                        </p:tav>
                                      </p:tavLst>
                                    </p:anim>
                                  </p:childTnLst>
                                </p:cTn>
                              </p:par>
                            </p:childTnLst>
                          </p:cTn>
                        </p:par>
                        <p:par>
                          <p:cTn id="20" fill="hold">
                            <p:stCondLst>
                              <p:cond delay="8000"/>
                            </p:stCondLst>
                            <p:childTnLst>
                              <p:par>
                                <p:cTn id="21" presetID="63"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1000" fill="hold"/>
                                        <p:tgtEl>
                                          <p:spTgt spid="19"/>
                                        </p:tgtEl>
                                        <p:attrNameLst>
                                          <p:attrName>drawProgress</p:attrName>
                                        </p:attrNameLst>
                                      </p:cBhvr>
                                      <p:tavLst>
                                        <p:tav tm="0">
                                          <p:val>
                                            <p:fltVal val="0"/>
                                          </p:val>
                                        </p:tav>
                                        <p:tav tm="100000">
                                          <p:val>
                                            <p:fltVal val="1"/>
                                          </p:val>
                                        </p:tav>
                                      </p:tavLst>
                                    </p:anim>
                                  </p:childTnLst>
                                </p:cTn>
                              </p:par>
                            </p:childTnLst>
                          </p:cTn>
                        </p:par>
                        <p:par>
                          <p:cTn id="24" fill="hold">
                            <p:stCondLst>
                              <p:cond delay="9000"/>
                            </p:stCondLst>
                            <p:childTnLst>
                              <p:par>
                                <p:cTn id="25" presetID="63"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0" fill="hold"/>
                                        <p:tgtEl>
                                          <p:spTgt spid="16"/>
                                        </p:tgtEl>
                                        <p:attrNameLst>
                                          <p:attrName>drawProgress</p:attrName>
                                        </p:attrNameLst>
                                      </p:cBhvr>
                                      <p:tavLst>
                                        <p:tav tm="0">
                                          <p:val>
                                            <p:fltVal val="0"/>
                                          </p:val>
                                        </p:tav>
                                        <p:tav tm="100000">
                                          <p:val>
                                            <p:fltVal val="1"/>
                                          </p:val>
                                        </p:tav>
                                      </p:tavLst>
                                    </p:anim>
                                  </p:childTnLst>
                                </p:cTn>
                              </p:par>
                            </p:childTnLst>
                          </p:cTn>
                        </p:par>
                        <p:par>
                          <p:cTn id="28" fill="hold">
                            <p:stCondLst>
                              <p:cond delay="10000"/>
                            </p:stCondLst>
                            <p:childTnLst>
                              <p:par>
                                <p:cTn id="29" presetID="63"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12922"/>
                <a:ext cx="355416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12922"/>
                <a:ext cx="355416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02</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29" y="4432721"/>
                <a:ext cx="324532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29" y="4432721"/>
                <a:ext cx="3245325"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48812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5DC1E1-8C5B-DC85-6EF3-C4138CB1E4D7}"/>
                  </a:ext>
                </a:extLst>
              </p:cNvPr>
              <p:cNvSpPr txBox="1"/>
              <p:nvPr/>
            </p:nvSpPr>
            <p:spPr>
              <a:xfrm>
                <a:off x="2383496" y="1866900"/>
                <a:ext cx="8583248" cy="3087255"/>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=0)</m:t>
                    </m:r>
                  </m:oMath>
                </a14:m>
                <a:endParaRPr lang="en-US" sz="2400" i="1" dirty="0">
                  <a:latin typeface="Cambria Math" panose="02040503050406030204" pitchFamily="18" charset="0"/>
                </a:endParaRPr>
              </a:p>
              <a:p>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=1</m:t>
                        </m:r>
                      </m:e>
                    </m:d>
                  </m:oMath>
                </a14:m>
                <a:endParaRPr lang="en-US" sz="2400" b="0" i="1" dirty="0">
                  <a:latin typeface="Cambria Math" panose="02040503050406030204" pitchFamily="18" charset="0"/>
                </a:endParaRPr>
              </a:p>
              <a:p>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(simple direct effect when M = 0)</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+h (simple direct effect when M = 1)</a:t>
                </a:r>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2B5DC1E1-8C5B-DC85-6EF3-C4138CB1E4D7}"/>
                  </a:ext>
                </a:extLst>
              </p:cNvPr>
              <p:cNvSpPr txBox="1">
                <a:spLocks noRot="1" noChangeAspect="1" noMove="1" noResize="1" noEditPoints="1" noAdjustHandles="1" noChangeArrowheads="1" noChangeShapeType="1" noTextEdit="1"/>
              </p:cNvSpPr>
              <p:nvPr/>
            </p:nvSpPr>
            <p:spPr>
              <a:xfrm>
                <a:off x="2383496" y="1866900"/>
                <a:ext cx="8583248" cy="3087255"/>
              </a:xfrm>
              <a:prstGeom prst="rect">
                <a:avLst/>
              </a:prstGeom>
              <a:blipFill>
                <a:blip r:embed="rId2"/>
                <a:stretch>
                  <a:fillRect l="-2202" t="-2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398839" y="4899232"/>
                <a:ext cx="11633696" cy="3020955"/>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0</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X=0)</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1</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e>
                    </m:d>
                    <m:r>
                      <a:rPr lang="en-US" sz="2400" b="0" i="1" smtClean="0">
                        <a:latin typeface="Cambria Math" panose="02040503050406030204" pitchFamily="18" charset="0"/>
                      </a:rPr>
                      <m:t>=</m:t>
                    </m:r>
                    <m:r>
                      <a:rPr lang="en-US" sz="2400" b="0" i="1" smtClean="0">
                        <a:latin typeface="Cambria Math" panose="02040503050406030204" pitchFamily="18" charset="0"/>
                      </a:rPr>
                      <m:t>𝑎h</m:t>
                    </m:r>
                    <m:r>
                      <a:rPr lang="en-US" sz="2400" b="0" i="1" smtClean="0">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X=1)</a:t>
                </a:r>
              </a:p>
              <a:p>
                <a:br>
                  <a:rPr lang="en-US" sz="2400" b="0" i="1" dirty="0">
                    <a:latin typeface="Cambria Math" panose="02040503050406030204" pitchFamily="18" charset="0"/>
                  </a:rPr>
                </a:br>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398839" y="4899232"/>
                <a:ext cx="11633696" cy="3020955"/>
              </a:xfrm>
              <a:prstGeom prst="rect">
                <a:avLst/>
              </a:prstGeom>
              <a:blipFill>
                <a:blip r:embed="rId3"/>
                <a:stretch>
                  <a:fillRect l="-1572" t="-3232"/>
                </a:stretch>
              </a:blipFill>
            </p:spPr>
            <p:txBody>
              <a:bodyPr/>
              <a:lstStyle/>
              <a:p>
                <a:r>
                  <a:rPr lang="en-US">
                    <a:noFill/>
                  </a:rPr>
                  <a:t> </a:t>
                </a:r>
              </a:p>
            </p:txBody>
          </p:sp>
        </mc:Fallback>
      </mc:AlternateContent>
    </p:spTree>
    <p:extLst>
      <p:ext uri="{BB962C8B-B14F-4D97-AF65-F5344CB8AC3E}">
        <p14:creationId xmlns:p14="http://schemas.microsoft.com/office/powerpoint/2010/main" val="2040346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456898" y="2018273"/>
                <a:ext cx="11267556" cy="2455672"/>
              </a:xfrm>
              <a:prstGeom prst="rect">
                <a:avLst/>
              </a:prstGeom>
              <a:noFill/>
            </p:spPr>
            <p:txBody>
              <a:bodyPr wrap="square" lIns="0" tIns="0" rIns="0" bIns="0" rtlCol="0">
                <a:spAutoFit/>
              </a:bodyPr>
              <a:lstStyle/>
              <a:p>
                <a:r>
                  <a:rPr lang="en-US" sz="2400" b="0" dirty="0">
                    <a:latin typeface="Bahnschrift" panose="020B0502040204020203" pitchFamily="34" charset="0"/>
                  </a:rPr>
                  <a:t>Direct effects	</a:t>
                </a:r>
              </a:p>
              <a:p>
                <a:endParaRPr lang="en-US" sz="2400" i="1" dirty="0">
                  <a:latin typeface="Bahnschrift" panose="020B0502040204020203" pitchFamily="34" charset="0"/>
                </a:endParaRPr>
              </a:p>
              <a:p>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𝑋𝑌</m:t>
                        </m:r>
                        <m:r>
                          <a:rPr lang="en-US" sz="2000" i="1">
                            <a:latin typeface="Cambria Math" panose="02040503050406030204" pitchFamily="18" charset="0"/>
                          </a:rPr>
                          <m:t>|</m:t>
                        </m:r>
                        <m:r>
                          <a:rPr lang="en-US" sz="2000" i="1">
                            <a:latin typeface="Cambria Math" panose="02040503050406030204" pitchFamily="18" charset="0"/>
                          </a:rPr>
                          <m:t>𝑀𝑋</m:t>
                        </m:r>
                        <m:r>
                          <a:rPr lang="en-US" sz="2000" b="0" i="1" smtClean="0">
                            <a:latin typeface="Cambria Math" panose="02040503050406030204" pitchFamily="18" charset="0"/>
                          </a:rPr>
                          <m:t>0</m:t>
                        </m:r>
                      </m:sub>
                    </m:sSub>
                  </m:oMath>
                </a14:m>
                <a:r>
                  <a:rPr lang="en-US" sz="2000" i="1" dirty="0">
                    <a:latin typeface="Cambria Math" panose="02040503050406030204" pitchFamily="18" charset="0"/>
                  </a:rPr>
                  <a:t>= c’ +h M</a:t>
                </a:r>
                <a:r>
                  <a:rPr lang="en-US" sz="2000" i="1" baseline="-25000" dirty="0">
                    <a:latin typeface="Cambria Math" panose="02040503050406030204" pitchFamily="18" charset="0"/>
                  </a:rPr>
                  <a:t>X0</a:t>
                </a:r>
                <a:r>
                  <a:rPr lang="en-US" sz="2000" i="1" dirty="0">
                    <a:latin typeface="Cambria Math" panose="02040503050406030204" pitchFamily="18" charset="0"/>
                  </a:rPr>
                  <a:t> (simple direct effect when M = mean of M when X = 0)</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𝑋𝑌</m:t>
                        </m:r>
                        <m:r>
                          <a:rPr lang="en-US" sz="2000" i="1">
                            <a:latin typeface="Cambria Math" panose="02040503050406030204" pitchFamily="18" charset="0"/>
                          </a:rPr>
                          <m:t>|</m:t>
                        </m:r>
                        <m:r>
                          <a:rPr lang="en-US" sz="2000" i="1">
                            <a:latin typeface="Cambria Math" panose="02040503050406030204" pitchFamily="18" charset="0"/>
                          </a:rPr>
                          <m:t>𝑀𝑋</m:t>
                        </m:r>
                        <m:r>
                          <a:rPr lang="en-US" sz="2000" b="0" i="1" smtClean="0">
                            <a:latin typeface="Cambria Math" panose="02040503050406030204" pitchFamily="18" charset="0"/>
                          </a:rPr>
                          <m:t>1</m:t>
                        </m:r>
                      </m:sub>
                    </m:sSub>
                  </m:oMath>
                </a14:m>
                <a:r>
                  <a:rPr lang="en-US" sz="2000" i="1" dirty="0">
                    <a:latin typeface="Cambria Math" panose="02040503050406030204" pitchFamily="18" charset="0"/>
                  </a:rPr>
                  <a:t>= c’ + h M</a:t>
                </a:r>
                <a:r>
                  <a:rPr lang="en-US" sz="2000" i="1" baseline="-25000" dirty="0">
                    <a:latin typeface="Cambria Math" panose="02040503050406030204" pitchFamily="18" charset="0"/>
                  </a:rPr>
                  <a:t>X1</a:t>
                </a:r>
                <a:r>
                  <a:rPr lang="en-US" sz="2000" i="1" dirty="0">
                    <a:latin typeface="Cambria Math" panose="02040503050406030204" pitchFamily="18" charset="0"/>
                  </a:rPr>
                  <a:t>  = c’ + h M</a:t>
                </a:r>
                <a:r>
                  <a:rPr lang="en-US" sz="2000" i="1" baseline="-25000" dirty="0">
                    <a:latin typeface="Cambria Math" panose="02040503050406030204" pitchFamily="18" charset="0"/>
                  </a:rPr>
                  <a:t>X0</a:t>
                </a:r>
                <a:r>
                  <a:rPr lang="en-US" sz="2000" i="1" dirty="0">
                    <a:latin typeface="Cambria Math" panose="02040503050406030204" pitchFamily="18" charset="0"/>
                  </a:rPr>
                  <a:t> + ah (simple direct effect when M = mean of M when X = 1)</a:t>
                </a:r>
                <a:br>
                  <a:rPr lang="en-US" sz="2000" b="0" i="1" dirty="0">
                    <a:latin typeface="Cambria Math" panose="02040503050406030204" pitchFamily="18" charset="0"/>
                  </a:rPr>
                </a:br>
                <a:endParaRPr lang="en-US" sz="2000" b="0" i="1" dirty="0">
                  <a:latin typeface="Cambria Math" panose="02040503050406030204" pitchFamily="18" charset="0"/>
                </a:endParaRPr>
              </a:p>
              <a:p>
                <a:r>
                  <a:rPr lang="en-US" sz="2400" b="0" i="1" dirty="0">
                    <a:latin typeface="Cambria Math" panose="02040503050406030204" pitchFamily="18" charset="0"/>
                  </a:rPr>
                  <a:t>Differences between the simple direct effects and the total effect (c) would also yield estimates of the indirect effect</a:t>
                </a: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456898" y="2018273"/>
                <a:ext cx="11267556" cy="2455672"/>
              </a:xfrm>
              <a:prstGeom prst="rect">
                <a:avLst/>
              </a:prstGeom>
              <a:blipFill>
                <a:blip r:embed="rId2"/>
                <a:stretch>
                  <a:fillRect l="-1677" t="-3722" b="-6700"/>
                </a:stretch>
              </a:blipFill>
            </p:spPr>
            <p:txBody>
              <a:bodyPr/>
              <a:lstStyle/>
              <a:p>
                <a:r>
                  <a:rPr lang="en-US">
                    <a:noFill/>
                  </a:rPr>
                  <a:t> </a:t>
                </a:r>
              </a:p>
            </p:txBody>
          </p:sp>
        </mc:Fallback>
      </mc:AlternateContent>
    </p:spTree>
    <p:extLst>
      <p:ext uri="{BB962C8B-B14F-4D97-AF65-F5344CB8AC3E}">
        <p14:creationId xmlns:p14="http://schemas.microsoft.com/office/powerpoint/2010/main" val="1617425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0C8C-CE71-096E-7DF0-D89782663616}"/>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3891EDD-B8A9-98FA-5291-6B40CD5F7118}"/>
              </a:ext>
            </a:extLst>
          </p:cNvPr>
          <p:cNvSpPr>
            <a:spLocks noGrp="1"/>
          </p:cNvSpPr>
          <p:nvPr>
            <p:ph idx="1"/>
          </p:nvPr>
        </p:nvSpPr>
        <p:spPr/>
        <p:txBody>
          <a:bodyPr/>
          <a:lstStyle/>
          <a:p>
            <a:r>
              <a:rPr lang="en-US" dirty="0"/>
              <a:t>In actual data analysis these effects are usually computed from raw data using either linear regressions or structural equation model (SEM)</a:t>
            </a:r>
          </a:p>
          <a:p>
            <a:endParaRPr lang="en-US" dirty="0"/>
          </a:p>
          <a:p>
            <a:r>
              <a:rPr lang="en-US" dirty="0"/>
              <a:t>SEM allows for estimation of a set of equations simultaneously</a:t>
            </a:r>
          </a:p>
        </p:txBody>
      </p:sp>
    </p:spTree>
    <p:extLst>
      <p:ext uri="{BB962C8B-B14F-4D97-AF65-F5344CB8AC3E}">
        <p14:creationId xmlns:p14="http://schemas.microsoft.com/office/powerpoint/2010/main" val="3362310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269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example1.R</a:t>
            </a:r>
          </a:p>
        </p:txBody>
      </p:sp>
    </p:spTree>
    <p:extLst>
      <p:ext uri="{BB962C8B-B14F-4D97-AF65-F5344CB8AC3E}">
        <p14:creationId xmlns:p14="http://schemas.microsoft.com/office/powerpoint/2010/main" val="3446507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56407D-B1C8-0874-90A5-57C0FD32D4D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837" t="-1" r="55695" b="70570"/>
          <a:stretch/>
        </p:blipFill>
        <p:spPr>
          <a:xfrm>
            <a:off x="1999961" y="1103970"/>
            <a:ext cx="8192078" cy="4248615"/>
          </a:xfrm>
          <a:prstGeom prst="rect">
            <a:avLst/>
          </a:prstGeom>
        </p:spPr>
      </p:pic>
    </p:spTree>
    <p:extLst>
      <p:ext uri="{BB962C8B-B14F-4D97-AF65-F5344CB8AC3E}">
        <p14:creationId xmlns:p14="http://schemas.microsoft.com/office/powerpoint/2010/main" val="732234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54FA0E56-462F-F379-F444-7DDD37FE7C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100425"/>
            <a:ext cx="12192000" cy="4657149"/>
          </a:xfrm>
          <a:prstGeom prst="rect">
            <a:avLst/>
          </a:prstGeom>
        </p:spPr>
      </p:pic>
    </p:spTree>
    <p:extLst>
      <p:ext uri="{BB962C8B-B14F-4D97-AF65-F5344CB8AC3E}">
        <p14:creationId xmlns:p14="http://schemas.microsoft.com/office/powerpoint/2010/main" val="4122814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A2956-EB2B-CCD2-6E26-C64A4162D1EE}"/>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4C65048C-3F61-D2F2-F6B1-E6430E9DA08A}"/>
              </a:ext>
            </a:extLst>
          </p:cNvPr>
          <p:cNvSpPr>
            <a:spLocks noGrp="1"/>
          </p:cNvSpPr>
          <p:nvPr>
            <p:ph idx="1"/>
          </p:nvPr>
        </p:nvSpPr>
        <p:spPr>
          <a:xfrm>
            <a:off x="913795" y="2076450"/>
            <a:ext cx="10353762" cy="3923134"/>
          </a:xfrm>
        </p:spPr>
        <p:txBody>
          <a:bodyPr>
            <a:normAutofit/>
          </a:bodyPr>
          <a:lstStyle/>
          <a:p>
            <a:r>
              <a:rPr lang="en-US" dirty="0"/>
              <a:t>Name								Felix Thoemmes</a:t>
            </a:r>
          </a:p>
          <a:p>
            <a:endParaRPr lang="en-US" dirty="0"/>
          </a:p>
          <a:p>
            <a:r>
              <a:rPr lang="en-US" dirty="0"/>
              <a:t>Discipline							(Quantitative) Psychology</a:t>
            </a:r>
          </a:p>
          <a:p>
            <a:endParaRPr lang="en-US" dirty="0"/>
          </a:p>
          <a:p>
            <a:r>
              <a:rPr lang="en-US" dirty="0"/>
              <a:t>Position							Associate Professor</a:t>
            </a:r>
          </a:p>
          <a:p>
            <a:endParaRPr lang="en-US" dirty="0"/>
          </a:p>
          <a:p>
            <a:r>
              <a:rPr lang="en-US" dirty="0"/>
              <a:t>Location							Cornell University, Ithaca, New York, US</a:t>
            </a:r>
          </a:p>
          <a:p>
            <a:endParaRPr lang="en-US" dirty="0"/>
          </a:p>
        </p:txBody>
      </p:sp>
    </p:spTree>
    <p:extLst>
      <p:ext uri="{BB962C8B-B14F-4D97-AF65-F5344CB8AC3E}">
        <p14:creationId xmlns:p14="http://schemas.microsoft.com/office/powerpoint/2010/main" val="2649637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128CD31E-9665-05C8-0344-F380EBF745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512" y="1085776"/>
            <a:ext cx="12192000" cy="6214166"/>
          </a:xfrm>
          <a:prstGeom prst="rect">
            <a:avLst/>
          </a:prstGeom>
        </p:spPr>
      </p:pic>
    </p:spTree>
    <p:extLst>
      <p:ext uri="{BB962C8B-B14F-4D97-AF65-F5344CB8AC3E}">
        <p14:creationId xmlns:p14="http://schemas.microsoft.com/office/powerpoint/2010/main" val="3392207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9B785-D494-8784-D8ED-A8C9C3035230}"/>
              </a:ext>
            </a:extLst>
          </p:cNvPr>
          <p:cNvSpPr>
            <a:spLocks noGrp="1"/>
          </p:cNvSpPr>
          <p:nvPr>
            <p:ph type="title"/>
          </p:nvPr>
        </p:nvSpPr>
        <p:spPr/>
        <p:txBody>
          <a:bodyPr/>
          <a:lstStyle/>
          <a:p>
            <a:r>
              <a:rPr lang="en-US" dirty="0"/>
              <a:t>Statistical mediation</a:t>
            </a:r>
          </a:p>
        </p:txBody>
      </p:sp>
      <p:pic>
        <p:nvPicPr>
          <p:cNvPr id="5" name="Content Placeholder 4" descr="Text&#10;&#10;Description automatically generated">
            <a:extLst>
              <a:ext uri="{FF2B5EF4-FFF2-40B4-BE49-F238E27FC236}">
                <a16:creationId xmlns:a16="http://schemas.microsoft.com/office/drawing/2014/main" id="{03DDAD24-CE1E-C667-5F64-C8D47E679292}"/>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298439" y="1118302"/>
            <a:ext cx="9584473" cy="5901500"/>
          </a:xfrm>
        </p:spPr>
      </p:pic>
    </p:spTree>
    <p:extLst>
      <p:ext uri="{BB962C8B-B14F-4D97-AF65-F5344CB8AC3E}">
        <p14:creationId xmlns:p14="http://schemas.microsoft.com/office/powerpoint/2010/main" val="3288451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AEF26-91B1-D1D3-F59D-C3D487F820A4}"/>
              </a:ext>
            </a:extLst>
          </p:cNvPr>
          <p:cNvSpPr>
            <a:spLocks noGrp="1"/>
          </p:cNvSpPr>
          <p:nvPr>
            <p:ph type="title"/>
          </p:nvPr>
        </p:nvSpPr>
        <p:spPr/>
        <p:txBody>
          <a:bodyPr/>
          <a:lstStyle/>
          <a:p>
            <a:r>
              <a:rPr lang="en-US" dirty="0"/>
              <a:t>Statistical mediation</a:t>
            </a:r>
          </a:p>
        </p:txBody>
      </p:sp>
      <p:pic>
        <p:nvPicPr>
          <p:cNvPr id="5" name="Content Placeholder 4" descr="A picture containing text&#10;&#10;Description automatically generated">
            <a:extLst>
              <a:ext uri="{FF2B5EF4-FFF2-40B4-BE49-F238E27FC236}">
                <a16:creationId xmlns:a16="http://schemas.microsoft.com/office/drawing/2014/main" id="{6949C46C-852B-0AED-8815-F0EF3E29CF0E}"/>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929714"/>
            <a:ext cx="12617592" cy="5884373"/>
          </a:xfrm>
        </p:spPr>
      </p:pic>
    </p:spTree>
    <p:extLst>
      <p:ext uri="{BB962C8B-B14F-4D97-AF65-F5344CB8AC3E}">
        <p14:creationId xmlns:p14="http://schemas.microsoft.com/office/powerpoint/2010/main" val="2127647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7A44-8C55-3693-1C53-10E2C9ACAA45}"/>
              </a:ext>
            </a:extLst>
          </p:cNvPr>
          <p:cNvSpPr>
            <a:spLocks noGrp="1"/>
          </p:cNvSpPr>
          <p:nvPr>
            <p:ph type="title"/>
          </p:nvPr>
        </p:nvSpPr>
        <p:spPr/>
        <p:txBody>
          <a:bodyPr/>
          <a:lstStyle/>
          <a:p>
            <a:r>
              <a:rPr lang="en-US" dirty="0"/>
              <a:t>Statistical mediation</a:t>
            </a:r>
          </a:p>
        </p:txBody>
      </p:sp>
      <p:sp>
        <p:nvSpPr>
          <p:cNvPr id="4" name="Content Placeholder 3">
            <a:extLst>
              <a:ext uri="{FF2B5EF4-FFF2-40B4-BE49-F238E27FC236}">
                <a16:creationId xmlns:a16="http://schemas.microsoft.com/office/drawing/2014/main" id="{115A247F-3960-DCE4-C2FA-95AFB881334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E848805-DD9A-16EB-4D94-441573A634B0}"/>
              </a:ext>
            </a:extLst>
          </p:cNvPr>
          <p:cNvPicPr>
            <a:picLocks noChangeAspect="1"/>
          </p:cNvPicPr>
          <p:nvPr/>
        </p:nvPicPr>
        <p:blipFill>
          <a:blip r:embed="rId2"/>
          <a:stretch>
            <a:fillRect/>
          </a:stretch>
        </p:blipFill>
        <p:spPr>
          <a:xfrm>
            <a:off x="67733" y="1599164"/>
            <a:ext cx="12192000" cy="4946606"/>
          </a:xfrm>
          <a:prstGeom prst="rect">
            <a:avLst/>
          </a:prstGeom>
        </p:spPr>
      </p:pic>
    </p:spTree>
    <p:extLst>
      <p:ext uri="{BB962C8B-B14F-4D97-AF65-F5344CB8AC3E}">
        <p14:creationId xmlns:p14="http://schemas.microsoft.com/office/powerpoint/2010/main" val="2603944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55B0-B6D3-C541-478A-272E3CC3E1C3}"/>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D4AB625E-7FDA-C707-90E5-F5D438643F7C}"/>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5006A9AE-F36E-3776-F812-2DF8D5C52612}"/>
              </a:ext>
            </a:extLst>
          </p:cNvPr>
          <p:cNvPicPr>
            <a:picLocks noChangeAspect="1"/>
          </p:cNvPicPr>
          <p:nvPr/>
        </p:nvPicPr>
        <p:blipFill>
          <a:blip r:embed="rId2"/>
          <a:stretch>
            <a:fillRect/>
          </a:stretch>
        </p:blipFill>
        <p:spPr>
          <a:xfrm>
            <a:off x="0" y="1390110"/>
            <a:ext cx="12192000" cy="4501291"/>
          </a:xfrm>
          <a:prstGeom prst="rect">
            <a:avLst/>
          </a:prstGeom>
        </p:spPr>
      </p:pic>
    </p:spTree>
    <p:extLst>
      <p:ext uri="{BB962C8B-B14F-4D97-AF65-F5344CB8AC3E}">
        <p14:creationId xmlns:p14="http://schemas.microsoft.com/office/powerpoint/2010/main" val="13509160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r>
              <a:rPr lang="en-US" dirty="0"/>
              <a:t>image: Flaticon.com</a:t>
            </a:r>
          </a:p>
        </p:txBody>
      </p:sp>
    </p:spTree>
    <p:extLst>
      <p:ext uri="{BB962C8B-B14F-4D97-AF65-F5344CB8AC3E}">
        <p14:creationId xmlns:p14="http://schemas.microsoft.com/office/powerpoint/2010/main" val="459088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7FF4B-FB92-46A3-92E5-A2CFDDD7F169}"/>
              </a:ext>
            </a:extLst>
          </p:cNvPr>
          <p:cNvSpPr>
            <a:spLocks noGrp="1"/>
          </p:cNvSpPr>
          <p:nvPr>
            <p:ph type="title"/>
          </p:nvPr>
        </p:nvSpPr>
        <p:spPr/>
        <p:txBody>
          <a:bodyPr/>
          <a:lstStyle/>
          <a:p>
            <a:r>
              <a:rPr lang="en-US" dirty="0"/>
              <a:t>Statistical mediation exercise</a:t>
            </a:r>
          </a:p>
        </p:txBody>
      </p:sp>
      <p:sp>
        <p:nvSpPr>
          <p:cNvPr id="3" name="Content Placeholder 2">
            <a:extLst>
              <a:ext uri="{FF2B5EF4-FFF2-40B4-BE49-F238E27FC236}">
                <a16:creationId xmlns:a16="http://schemas.microsoft.com/office/drawing/2014/main" id="{0EC91C69-1DCC-4712-8327-58F76E4918A3}"/>
              </a:ext>
            </a:extLst>
          </p:cNvPr>
          <p:cNvSpPr>
            <a:spLocks noGrp="1"/>
          </p:cNvSpPr>
          <p:nvPr>
            <p:ph idx="1"/>
          </p:nvPr>
        </p:nvSpPr>
        <p:spPr>
          <a:xfrm>
            <a:off x="913794" y="2076450"/>
            <a:ext cx="10945183" cy="4525317"/>
          </a:xfrm>
        </p:spPr>
        <p:txBody>
          <a:bodyPr>
            <a:normAutofit lnSpcReduction="10000"/>
          </a:bodyPr>
          <a:lstStyle/>
          <a:p>
            <a:r>
              <a:rPr lang="en-US" dirty="0"/>
              <a:t>Download data “exercise1.csv” directly from </a:t>
            </a:r>
            <a:r>
              <a:rPr lang="en-US" dirty="0" err="1"/>
              <a:t>github</a:t>
            </a:r>
            <a:endParaRPr lang="en-US" dirty="0"/>
          </a:p>
          <a:p>
            <a:endParaRPr lang="en-US" dirty="0"/>
          </a:p>
          <a:p>
            <a:r>
              <a:rPr lang="en-US" dirty="0"/>
              <a:t>It contains the following three variables</a:t>
            </a:r>
          </a:p>
          <a:p>
            <a:pPr lvl="1"/>
            <a:r>
              <a:rPr lang="en-US" dirty="0"/>
              <a:t>Participation in drug education program (</a:t>
            </a:r>
            <a:r>
              <a:rPr lang="en-US" i="1" dirty="0"/>
              <a:t>program</a:t>
            </a:r>
            <a:r>
              <a:rPr lang="en-US" dirty="0"/>
              <a:t>, 0 = no, 1 = yes)</a:t>
            </a:r>
          </a:p>
          <a:p>
            <a:pPr lvl="1"/>
            <a:r>
              <a:rPr lang="en-US" dirty="0"/>
              <a:t>Knowledge about drugs - score (</a:t>
            </a:r>
            <a:r>
              <a:rPr lang="en-US" i="1" dirty="0"/>
              <a:t>knowledge</a:t>
            </a:r>
            <a:r>
              <a:rPr lang="en-US" dirty="0"/>
              <a:t>, 0-10)</a:t>
            </a:r>
          </a:p>
          <a:p>
            <a:pPr lvl="1"/>
            <a:r>
              <a:rPr lang="en-US" dirty="0"/>
              <a:t>Susceptibility to abuse drugs - score (</a:t>
            </a:r>
            <a:r>
              <a:rPr lang="en-US" i="1" dirty="0"/>
              <a:t>suspect</a:t>
            </a:r>
            <a:r>
              <a:rPr lang="en-US" dirty="0"/>
              <a:t>, 0-10)</a:t>
            </a:r>
            <a:br>
              <a:rPr lang="en-US" dirty="0"/>
            </a:br>
            <a:endParaRPr lang="en-US" dirty="0"/>
          </a:p>
          <a:p>
            <a:r>
              <a:rPr lang="en-US" dirty="0"/>
              <a:t>Perform a statistical mediation analysis and report the total effect of the program on susceptibility and knowledge, the direct and the indirect effect of the same variables, and the component paths of the mediation model</a:t>
            </a:r>
          </a:p>
        </p:txBody>
      </p:sp>
    </p:spTree>
    <p:extLst>
      <p:ext uri="{BB962C8B-B14F-4D97-AF65-F5344CB8AC3E}">
        <p14:creationId xmlns:p14="http://schemas.microsoft.com/office/powerpoint/2010/main" val="29131717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222747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5CEA-6894-668A-90A8-5935685FC5E8}"/>
              </a:ext>
            </a:extLst>
          </p:cNvPr>
          <p:cNvSpPr>
            <a:spLocks noGrp="1"/>
          </p:cNvSpPr>
          <p:nvPr>
            <p:ph type="title"/>
          </p:nvPr>
        </p:nvSpPr>
        <p:spPr/>
        <p:txBody>
          <a:bodyPr/>
          <a:lstStyle/>
          <a:p>
            <a:r>
              <a:rPr lang="en-US" dirty="0"/>
              <a:t>Building blocks</a:t>
            </a:r>
          </a:p>
        </p:txBody>
      </p:sp>
      <p:sp>
        <p:nvSpPr>
          <p:cNvPr id="3" name="Text Placeholder 2">
            <a:extLst>
              <a:ext uri="{FF2B5EF4-FFF2-40B4-BE49-F238E27FC236}">
                <a16:creationId xmlns:a16="http://schemas.microsoft.com/office/drawing/2014/main" id="{E3E77CC6-5DAA-FEA9-920D-36C92CAECB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516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1FA7-23E3-7C0C-6DCD-69148F3E21F5}"/>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A889449F-79A9-DC71-862E-84831CC15097}"/>
              </a:ext>
            </a:extLst>
          </p:cNvPr>
          <p:cNvSpPr>
            <a:spLocks noGrp="1"/>
          </p:cNvSpPr>
          <p:nvPr>
            <p:ph idx="1"/>
          </p:nvPr>
        </p:nvSpPr>
        <p:spPr/>
        <p:txBody>
          <a:bodyPr/>
          <a:lstStyle/>
          <a:p>
            <a:r>
              <a:rPr lang="en-US" dirty="0"/>
              <a:t>Potential outcomes notation</a:t>
            </a:r>
          </a:p>
          <a:p>
            <a:endParaRPr lang="en-US" dirty="0"/>
          </a:p>
          <a:p>
            <a:r>
              <a:rPr lang="en-US" dirty="0"/>
              <a:t>Causal DAGs (directed acyclic graphs)</a:t>
            </a:r>
          </a:p>
        </p:txBody>
      </p:sp>
    </p:spTree>
    <p:extLst>
      <p:ext uri="{BB962C8B-B14F-4D97-AF65-F5344CB8AC3E}">
        <p14:creationId xmlns:p14="http://schemas.microsoft.com/office/powerpoint/2010/main" val="2832548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1</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Review of statistical mediation</a:t>
            </a:r>
            <a:br>
              <a:rPr lang="en-US" noProof="0" dirty="0"/>
            </a:br>
            <a:endParaRPr lang="en-US" noProof="0" dirty="0"/>
          </a:p>
          <a:p>
            <a:r>
              <a:rPr lang="en-US" dirty="0"/>
              <a:t>Examples and exercises in R</a:t>
            </a:r>
            <a:br>
              <a:rPr lang="en-US" noProof="0" dirty="0"/>
            </a:br>
            <a:endParaRPr lang="en-US" noProof="0" dirty="0"/>
          </a:p>
          <a:p>
            <a:r>
              <a:rPr lang="en-US" noProof="0" dirty="0"/>
              <a:t>Potential outcomes and directed acyclic graphs</a:t>
            </a:r>
          </a:p>
        </p:txBody>
      </p:sp>
    </p:spTree>
    <p:extLst>
      <p:ext uri="{BB962C8B-B14F-4D97-AF65-F5344CB8AC3E}">
        <p14:creationId xmlns:p14="http://schemas.microsoft.com/office/powerpoint/2010/main" val="2492153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7E01-B02A-82C5-AFCB-3F541A50F45E}"/>
              </a:ext>
            </a:extLst>
          </p:cNvPr>
          <p:cNvSpPr>
            <a:spLocks noGrp="1"/>
          </p:cNvSpPr>
          <p:nvPr>
            <p:ph type="title"/>
          </p:nvPr>
        </p:nvSpPr>
        <p:spPr/>
        <p:txBody>
          <a:bodyPr/>
          <a:lstStyle/>
          <a:p>
            <a:r>
              <a:rPr lang="en-US" dirty="0"/>
              <a:t>Potential outcomes</a:t>
            </a:r>
          </a:p>
        </p:txBody>
      </p:sp>
      <p:sp>
        <p:nvSpPr>
          <p:cNvPr id="3" name="Text Placeholder 2">
            <a:extLst>
              <a:ext uri="{FF2B5EF4-FFF2-40B4-BE49-F238E27FC236}">
                <a16:creationId xmlns:a16="http://schemas.microsoft.com/office/drawing/2014/main" id="{A538CA8E-FFC5-5431-4D88-16F0532388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2781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47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033"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034"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094414" y="2590800"/>
            <a:ext cx="1587"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29" name="Object 5"/>
              <p:cNvSpPr txBox="1"/>
              <p:nvPr/>
            </p:nvSpPr>
            <p:spPr bwMode="auto">
              <a:xfrm>
                <a:off x="7561263" y="3105150"/>
                <a:ext cx="2097087" cy="6477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𝜏</m:t>
                          </m:r>
                        </m:e>
                        <m:sub>
                          <m:r>
                            <m:rPr>
                              <m:sty m:val="p"/>
                            </m:rPr>
                            <a:rPr lang="en-US" i="0">
                              <a:solidFill>
                                <a:schemeClr val="tx1"/>
                              </a:solidFill>
                              <a:latin typeface="Cambria Math" panose="02040503050406030204" pitchFamily="18" charset="0"/>
                            </a:rPr>
                            <m:t>i</m:t>
                          </m:r>
                        </m:sub>
                      </m:sSub>
                      <m:r>
                        <a:rPr lang="en-US" i="0">
                          <a:solidFill>
                            <a:schemeClr val="tx1"/>
                          </a:solidFill>
                          <a:latin typeface="Cambria Math" panose="02040503050406030204" pitchFamily="18" charset="0"/>
                        </a:rPr>
                        <m:t> </m:t>
                      </m:r>
                      <m:r>
                        <a:rPr lang="en-US" i="1">
                          <a:solidFill>
                            <a:schemeClr val="tx1"/>
                          </a:solidFill>
                          <a:latin typeface="Cambria Math" panose="02040503050406030204" pitchFamily="18" charset="0"/>
                        </a:rPr>
                        <m:t>=</m:t>
                      </m:r>
                      <m:r>
                        <m:rPr>
                          <m:nor/>
                        </m:rPr>
                        <a:rPr lang="en-US" i="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1</m:t>
                          </m:r>
                        </m:sub>
                      </m:sSub>
                      <m:r>
                        <m:rPr>
                          <m:nor/>
                        </m:rPr>
                        <a:rPr lang="en-US" i="0">
                          <a:solidFill>
                            <a:schemeClr val="tx1"/>
                          </a:solidFill>
                          <a:latin typeface="Cambria Math" panose="02040503050406030204" pitchFamily="18" charset="0"/>
                        </a:rPr>
                        <m:t> −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1029" name="Object 5"/>
              <p:cNvSpPr txBox="1">
                <a:spLocks noRot="1" noChangeAspect="1" noMove="1" noResize="1" noEditPoints="1" noAdjustHandles="1" noChangeArrowheads="1" noChangeShapeType="1" noTextEdit="1"/>
              </p:cNvSpPr>
              <p:nvPr/>
            </p:nvSpPr>
            <p:spPr bwMode="auto">
              <a:xfrm>
                <a:off x="7561263" y="3105150"/>
                <a:ext cx="2097087" cy="647700"/>
              </a:xfrm>
              <a:prstGeom prst="rect">
                <a:avLst/>
              </a:prstGeom>
              <a:blipFill>
                <a:blip r:embed="rId3"/>
                <a:stretch>
                  <a:fillRect/>
                </a:stretch>
              </a:blipFill>
              <a:ln>
                <a:noFill/>
              </a:ln>
            </p:spPr>
            <p:txBody>
              <a:bodyPr/>
              <a:lstStyle/>
              <a:p>
                <a:r>
                  <a:rPr lang="en-US">
                    <a:noFill/>
                  </a:rPr>
                  <a:t> </a:t>
                </a:r>
              </a:p>
            </p:txBody>
          </p:sp>
        </mc:Fallback>
      </mc:AlternateContent>
      <p:pic>
        <p:nvPicPr>
          <p:cNvPr id="14345" name="Picture 36" descr="perso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286000" y="2632075"/>
            <a:ext cx="762000" cy="15938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8" name="Picture 37" descr="person.gif"/>
          <p:cNvPicPr>
            <a:picLocks noChangeAspect="1"/>
          </p:cNvPicPr>
          <p:nvPr/>
        </p:nvPicPr>
        <p:blipFill>
          <a:blip r:embed="rId5" cstate="print">
            <a:duotone>
              <a:schemeClr val="accent2">
                <a:shade val="45000"/>
                <a:satMod val="135000"/>
              </a:schemeClr>
              <a:prstClr val="white"/>
            </a:duotone>
          </a:blip>
          <a:stretch>
            <a:fillRect/>
          </a:stretch>
        </p:blipFill>
        <p:spPr>
          <a:xfrm>
            <a:off x="5334000" y="1600200"/>
            <a:ext cx="762000" cy="1592580"/>
          </a:xfrm>
          <a:prstGeom prst="rect">
            <a:avLst/>
          </a:prstGeom>
          <a:ln>
            <a:noFill/>
          </a:ln>
        </p:spPr>
      </p:pic>
      <p:pic>
        <p:nvPicPr>
          <p:cNvPr id="1040" name="Picture 38" descr="perso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334000" y="3581401"/>
            <a:ext cx="762000" cy="15922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473950" y="3821114"/>
            <a:ext cx="2432050" cy="369887"/>
          </a:xfrm>
          <a:prstGeom prst="rect">
            <a:avLst/>
          </a:prstGeom>
          <a:noFill/>
          <a:ln>
            <a:solidFill>
              <a:schemeClr val="tx1"/>
            </a:solidFill>
          </a:ln>
        </p:spPr>
        <p:txBody>
          <a:bodyPr wrap="none">
            <a:spAutoFit/>
          </a:bodyPr>
          <a:lstStyle/>
          <a:p>
            <a:pPr eaLnBrk="1" hangingPunct="1">
              <a:defRPr/>
            </a:pPr>
            <a:r>
              <a:rPr lang="en-US" dirty="0">
                <a:latin typeface="+mj-lt"/>
              </a:rPr>
              <a:t>Unit –level Causal Effect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1034" grpId="0" animBg="1"/>
      <p:bldP spid="1029" grpId="0"/>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6388"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6389"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6391"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2" name="Rectangle 6"/>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3"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mc:AlternateContent xmlns:mc="http://schemas.openxmlformats.org/markup-compatibility/2006" xmlns:a14="http://schemas.microsoft.com/office/drawing/2010/main">
        <mc:Choice Requires="a14">
          <p:sp>
            <p:nvSpPr>
              <p:cNvPr id="16394" name="Object 3"/>
              <p:cNvSpPr txBox="1"/>
              <p:nvPr/>
            </p:nvSpPr>
            <p:spPr bwMode="auto">
              <a:xfrm>
                <a:off x="7543800" y="2933700"/>
                <a:ext cx="2895600" cy="952500"/>
              </a:xfrm>
              <a:prstGeom prst="rect">
                <a:avLst/>
              </a:prstGeom>
              <a:noFill/>
              <a:ln>
                <a:solidFill>
                  <a:schemeClr val="tx1"/>
                </a:solidFill>
              </a:ln>
            </p:spPr>
            <p:txBody>
              <a:bodyPr>
                <a:normAutofit/>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e>
                      </m:nary>
                    </m:oMath>
                  </m:oMathPara>
                </a14:m>
                <a:endParaRPr lang="en-US">
                  <a:solidFill>
                    <a:schemeClr val="tx1"/>
                  </a:solidFill>
                </a:endParaRPr>
              </a:p>
            </p:txBody>
          </p:sp>
        </mc:Choice>
        <mc:Fallback xmlns="">
          <p:sp>
            <p:nvSpPr>
              <p:cNvPr id="16394" name="Object 3"/>
              <p:cNvSpPr txBox="1">
                <a:spLocks noRot="1" noChangeAspect="1" noMove="1" noResize="1" noEditPoints="1" noAdjustHandles="1" noChangeArrowheads="1" noChangeShapeType="1" noTextEdit="1"/>
              </p:cNvSpPr>
              <p:nvPr/>
            </p:nvSpPr>
            <p:spPr bwMode="auto">
              <a:xfrm>
                <a:off x="7543800" y="2933700"/>
                <a:ext cx="2895600" cy="952500"/>
              </a:xfrm>
              <a:prstGeom prst="rect">
                <a:avLst/>
              </a:prstGeom>
              <a:blipFill>
                <a:blip r:embed="rId3"/>
                <a:stretch>
                  <a:fillRect/>
                </a:stretch>
              </a:blipFill>
              <a:ln>
                <a:solidFill>
                  <a:schemeClr val="tx1"/>
                </a:solidFill>
              </a:ln>
            </p:spPr>
            <p:txBody>
              <a:bodyPr/>
              <a:lstStyle/>
              <a:p>
                <a:r>
                  <a:rPr lang="en-US">
                    <a:noFill/>
                  </a:rPr>
                  <a:t> </a:t>
                </a:r>
              </a:p>
            </p:txBody>
          </p:sp>
        </mc:Fallback>
      </mc:AlternateContent>
      <p:pic>
        <p:nvPicPr>
          <p:cNvPr id="16395" name="Picture 29"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6" name="Picture 30"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7"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8"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 name="Picture 43"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1600200"/>
            <a:ext cx="304800" cy="637032"/>
          </a:xfrm>
          <a:prstGeom prst="rect">
            <a:avLst/>
          </a:prstGeom>
          <a:ln>
            <a:noFill/>
          </a:ln>
        </p:spPr>
      </p:pic>
      <p:pic>
        <p:nvPicPr>
          <p:cNvPr id="45" name="Picture 44"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91200" y="2209800"/>
            <a:ext cx="304800" cy="637032"/>
          </a:xfrm>
          <a:prstGeom prst="rect">
            <a:avLst/>
          </a:prstGeom>
          <a:ln>
            <a:noFill/>
          </a:ln>
        </p:spPr>
      </p:pic>
      <p:pic>
        <p:nvPicPr>
          <p:cNvPr id="46" name="Picture 45"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232790" y="2057400"/>
            <a:ext cx="329810" cy="756622"/>
          </a:xfrm>
          <a:prstGeom prst="rect">
            <a:avLst/>
          </a:prstGeom>
          <a:ln>
            <a:noFill/>
          </a:ln>
        </p:spPr>
      </p:pic>
      <p:pic>
        <p:nvPicPr>
          <p:cNvPr id="47" name="Picture 46"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2514600"/>
            <a:ext cx="329810" cy="756622"/>
          </a:xfrm>
          <a:prstGeom prst="rect">
            <a:avLst/>
          </a:prstGeom>
          <a:ln>
            <a:noFill/>
          </a:ln>
        </p:spPr>
      </p:pic>
      <p:pic>
        <p:nvPicPr>
          <p:cNvPr id="16403" name="Picture 47"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4" name="Picture 48"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40386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5" name="Picture 49"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6" name="Picture 50"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6400" y="4343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772401" y="4114800"/>
            <a:ext cx="2182813" cy="369888"/>
          </a:xfrm>
          <a:prstGeom prst="rect">
            <a:avLst/>
          </a:prstGeom>
          <a:noFill/>
          <a:ln>
            <a:solidFill>
              <a:schemeClr val="tx1"/>
            </a:solidFill>
          </a:ln>
        </p:spPr>
        <p:txBody>
          <a:bodyPr wrap="none">
            <a:spAutoFit/>
          </a:bodyPr>
          <a:lstStyle/>
          <a:p>
            <a:pPr eaLnBrk="1" hangingPunct="1">
              <a:defRPr/>
            </a:pPr>
            <a:r>
              <a:rPr lang="en-US" dirty="0">
                <a:latin typeface="+mj-lt"/>
              </a:rPr>
              <a:t>Average Causal Effect</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8436"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8437"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4050076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8439"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0"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1"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pic>
        <p:nvPicPr>
          <p:cNvPr id="18442"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3"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4"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5" name="Picture 42"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5" name="Picture 44" descr="person.gif"/>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91200" y="2209800"/>
            <a:ext cx="304800" cy="637032"/>
          </a:xfrm>
          <a:prstGeom prst="rect">
            <a:avLst/>
          </a:prstGeom>
          <a:ln>
            <a:noFill/>
          </a:ln>
        </p:spPr>
      </p:pic>
      <p:pic>
        <p:nvPicPr>
          <p:cNvPr id="47" name="Picture 46" descr="person2.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2514600"/>
            <a:ext cx="329810" cy="756622"/>
          </a:xfrm>
          <a:prstGeom prst="rect">
            <a:avLst/>
          </a:prstGeom>
          <a:ln>
            <a:noFill/>
          </a:ln>
        </p:spPr>
      </p:pic>
      <p:pic>
        <p:nvPicPr>
          <p:cNvPr id="18448" name="Picture 47"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9" name="Picture 49"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450" name="Object 1"/>
              <p:cNvSpPr txBox="1"/>
              <p:nvPr/>
            </p:nvSpPr>
            <p:spPr bwMode="auto">
              <a:xfrm>
                <a:off x="6870700" y="2971800"/>
                <a:ext cx="3721100" cy="838200"/>
              </a:xfrm>
              <a:prstGeom prst="rect">
                <a:avLst/>
              </a:prstGeom>
              <a:noFill/>
              <a:ln>
                <a:solidFill>
                  <a:schemeClr val="tx1"/>
                </a:solid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1</m:t>
                          </m:r>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0</m:t>
                          </m:r>
                        </m:e>
                      </m:nary>
                      <m:r>
                        <a:rPr lang="en-US" i="1">
                          <a:solidFill>
                            <a:schemeClr val="tx1"/>
                          </a:solidFill>
                          <a:latin typeface="Cambria Math" panose="02040503050406030204" pitchFamily="18" charset="0"/>
                        </a:rPr>
                        <m:t>)</m:t>
                      </m:r>
                    </m:oMath>
                  </m:oMathPara>
                </a14:m>
                <a:endParaRPr lang="en-US">
                  <a:solidFill>
                    <a:schemeClr val="tx1"/>
                  </a:solidFill>
                </a:endParaRPr>
              </a:p>
            </p:txBody>
          </p:sp>
        </mc:Choice>
        <mc:Fallback xmlns="">
          <p:sp>
            <p:nvSpPr>
              <p:cNvPr id="18450" name="Object 1"/>
              <p:cNvSpPr txBox="1">
                <a:spLocks noRot="1" noChangeAspect="1" noMove="1" noResize="1" noEditPoints="1" noAdjustHandles="1" noChangeArrowheads="1" noChangeShapeType="1" noTextEdit="1"/>
              </p:cNvSpPr>
              <p:nvPr/>
            </p:nvSpPr>
            <p:spPr bwMode="auto">
              <a:xfrm>
                <a:off x="6870700" y="2971800"/>
                <a:ext cx="3721100" cy="838200"/>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21" name="TextBox 20"/>
          <p:cNvSpPr txBox="1"/>
          <p:nvPr/>
        </p:nvSpPr>
        <p:spPr>
          <a:xfrm>
            <a:off x="6932613" y="4114800"/>
            <a:ext cx="3215624" cy="338554"/>
          </a:xfrm>
          <a:prstGeom prst="rect">
            <a:avLst/>
          </a:prstGeom>
          <a:noFill/>
          <a:ln>
            <a:solidFill>
              <a:schemeClr val="tx1"/>
            </a:solidFill>
          </a:ln>
        </p:spPr>
        <p:txBody>
          <a:bodyPr wrap="none">
            <a:spAutoFit/>
          </a:bodyPr>
          <a:lstStyle/>
          <a:p>
            <a:pPr eaLnBrk="1" hangingPunct="1">
              <a:defRPr/>
            </a:pPr>
            <a:r>
              <a:rPr lang="en-US" sz="1600" dirty="0">
                <a:latin typeface="+mj-lt"/>
              </a:rPr>
              <a:t>Estimate of the Average Causal Effect</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1A7925-E6F6-0137-0765-33ACFF1063B9}"/>
              </a:ext>
            </a:extLst>
          </p:cNvPr>
          <p:cNvSpPr/>
          <p:nvPr/>
        </p:nvSpPr>
        <p:spPr>
          <a:xfrm>
            <a:off x="1234948" y="586331"/>
            <a:ext cx="9732276" cy="4945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89" name="TextBox 10"/>
          <p:cNvSpPr txBox="1">
            <a:spLocks noChangeArrowheads="1"/>
          </p:cNvSpPr>
          <p:nvPr/>
        </p:nvSpPr>
        <p:spPr bwMode="auto">
          <a:xfrm>
            <a:off x="42672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41990" name="TextBox 11"/>
          <p:cNvSpPr txBox="1">
            <a:spLocks noChangeArrowheads="1"/>
          </p:cNvSpPr>
          <p:nvPr/>
        </p:nvSpPr>
        <p:spPr bwMode="auto">
          <a:xfrm>
            <a:off x="24384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20484"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5"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6"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pic>
        <p:nvPicPr>
          <p:cNvPr id="41995"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956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004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066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480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9" descr="person.gi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1829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290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956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780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670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0600" y="1524000"/>
            <a:ext cx="185948" cy="388358"/>
          </a:xfrm>
          <a:prstGeom prst="rect">
            <a:avLst/>
          </a:prstGeom>
          <a:noFill/>
          <a:ln w="9525">
            <a:noFill/>
            <a:miter lim="800000"/>
            <a:headEnd/>
            <a:tailEnd/>
          </a:ln>
        </p:spPr>
      </p:pic>
      <p:pic>
        <p:nvPicPr>
          <p:cNvPr id="31"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105400" y="1905000"/>
            <a:ext cx="185948" cy="388358"/>
          </a:xfrm>
          <a:prstGeom prst="rect">
            <a:avLst/>
          </a:prstGeom>
          <a:noFill/>
          <a:ln w="9525">
            <a:noFill/>
            <a:miter lim="800000"/>
            <a:headEnd/>
            <a:tailEnd/>
          </a:ln>
        </p:spPr>
      </p:pic>
      <p:pic>
        <p:nvPicPr>
          <p:cNvPr id="32"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10978" y="2205038"/>
            <a:ext cx="201444" cy="461962"/>
          </a:xfrm>
          <a:prstGeom prst="rect">
            <a:avLst/>
          </a:prstGeom>
          <a:noFill/>
          <a:ln w="9525">
            <a:noFill/>
            <a:miter lim="800000"/>
            <a:headEnd/>
            <a:tailEnd/>
          </a:ln>
        </p:spPr>
      </p:pic>
      <p:pic>
        <p:nvPicPr>
          <p:cNvPr id="33" name="Picture 42"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953000" y="2281238"/>
            <a:ext cx="201444" cy="461962"/>
          </a:xfrm>
          <a:prstGeom prst="rect">
            <a:avLst/>
          </a:prstGeom>
          <a:noFill/>
          <a:ln w="9525">
            <a:noFill/>
            <a:miter lim="800000"/>
            <a:headEnd/>
            <a:tailEnd/>
          </a:ln>
        </p:spPr>
      </p:pic>
      <p:pic>
        <p:nvPicPr>
          <p:cNvPr id="34"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088626" y="1495715"/>
            <a:ext cx="185948" cy="388358"/>
          </a:xfrm>
          <a:prstGeom prst="rect">
            <a:avLst/>
          </a:prstGeom>
          <a:noFill/>
          <a:ln w="9525">
            <a:noFill/>
            <a:miter lim="800000"/>
            <a:headEnd/>
            <a:tailEnd/>
          </a:ln>
        </p:spPr>
      </p:pic>
      <p:pic>
        <p:nvPicPr>
          <p:cNvPr id="35"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34000" y="1828800"/>
            <a:ext cx="185948" cy="388358"/>
          </a:xfrm>
          <a:prstGeom prst="rect">
            <a:avLst/>
          </a:prstGeom>
          <a:noFill/>
          <a:ln w="9525">
            <a:noFill/>
            <a:miter lim="800000"/>
            <a:headEnd/>
            <a:tailEnd/>
          </a:ln>
        </p:spPr>
      </p:pic>
      <p:pic>
        <p:nvPicPr>
          <p:cNvPr id="36"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0600" y="1905000"/>
            <a:ext cx="201444" cy="461962"/>
          </a:xfrm>
          <a:prstGeom prst="rect">
            <a:avLst/>
          </a:prstGeom>
          <a:noFill/>
          <a:ln w="9525">
            <a:noFill/>
            <a:miter lim="800000"/>
            <a:headEnd/>
            <a:tailEnd/>
          </a:ln>
        </p:spPr>
      </p:pic>
      <p:pic>
        <p:nvPicPr>
          <p:cNvPr id="37"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419600" y="1440442"/>
            <a:ext cx="185948" cy="388358"/>
          </a:xfrm>
          <a:prstGeom prst="rect">
            <a:avLst/>
          </a:prstGeom>
          <a:noFill/>
          <a:ln w="9525">
            <a:noFill/>
            <a:miter lim="800000"/>
            <a:headEnd/>
            <a:tailEnd/>
          </a:ln>
        </p:spPr>
      </p:pic>
      <p:pic>
        <p:nvPicPr>
          <p:cNvPr id="38"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382378" y="1900238"/>
            <a:ext cx="201444" cy="461962"/>
          </a:xfrm>
          <a:prstGeom prst="rect">
            <a:avLst/>
          </a:prstGeom>
          <a:noFill/>
          <a:ln w="9525">
            <a:noFill/>
            <a:miter lim="800000"/>
            <a:headEnd/>
            <a:tailEnd/>
          </a:ln>
        </p:spPr>
      </p:pic>
      <p:pic>
        <p:nvPicPr>
          <p:cNvPr id="39"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572000" y="1752600"/>
            <a:ext cx="201444" cy="461962"/>
          </a:xfrm>
          <a:prstGeom prst="rect">
            <a:avLst/>
          </a:prstGeom>
          <a:noFill/>
          <a:ln w="9525">
            <a:noFill/>
            <a:miter lim="800000"/>
            <a:headEnd/>
            <a:tailEnd/>
          </a:ln>
        </p:spPr>
      </p:pic>
      <p:pic>
        <p:nvPicPr>
          <p:cNvPr id="40"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90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438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500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914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9" descr="person.gi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63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724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390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580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214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104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44000" y="1524000"/>
            <a:ext cx="185948" cy="388358"/>
          </a:xfrm>
          <a:prstGeom prst="rect">
            <a:avLst/>
          </a:prstGeom>
          <a:noFill/>
          <a:ln w="9525">
            <a:noFill/>
            <a:miter lim="800000"/>
            <a:headEnd/>
            <a:tailEnd/>
          </a:ln>
        </p:spPr>
      </p:pic>
      <p:pic>
        <p:nvPicPr>
          <p:cNvPr id="53" name="Picture 52"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48800" y="1905000"/>
            <a:ext cx="185948" cy="388358"/>
          </a:xfrm>
          <a:prstGeom prst="rect">
            <a:avLst/>
          </a:prstGeom>
          <a:noFill/>
          <a:ln w="9525">
            <a:noFill/>
            <a:miter lim="800000"/>
            <a:headEnd/>
            <a:tailEnd/>
          </a:ln>
        </p:spPr>
      </p:pic>
      <p:pic>
        <p:nvPicPr>
          <p:cNvPr id="54"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54378" y="2205038"/>
            <a:ext cx="201444" cy="461962"/>
          </a:xfrm>
          <a:prstGeom prst="rect">
            <a:avLst/>
          </a:prstGeom>
          <a:noFill/>
          <a:ln w="9525">
            <a:noFill/>
            <a:miter lim="800000"/>
            <a:headEnd/>
            <a:tailEnd/>
          </a:ln>
        </p:spPr>
      </p:pic>
      <p:pic>
        <p:nvPicPr>
          <p:cNvPr id="55" name="Picture 42"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96400" y="2281238"/>
            <a:ext cx="201444" cy="461962"/>
          </a:xfrm>
          <a:prstGeom prst="rect">
            <a:avLst/>
          </a:prstGeom>
          <a:noFill/>
          <a:ln w="9525">
            <a:noFill/>
            <a:miter lim="800000"/>
            <a:headEnd/>
            <a:tailEnd/>
          </a:ln>
        </p:spPr>
      </p:pic>
      <p:pic>
        <p:nvPicPr>
          <p:cNvPr id="56"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32026" y="1495715"/>
            <a:ext cx="185948" cy="388358"/>
          </a:xfrm>
          <a:prstGeom prst="rect">
            <a:avLst/>
          </a:prstGeom>
          <a:noFill/>
          <a:ln w="9525">
            <a:noFill/>
            <a:miter lim="800000"/>
            <a:headEnd/>
            <a:tailEnd/>
          </a:ln>
        </p:spPr>
      </p:pic>
      <p:pic>
        <p:nvPicPr>
          <p:cNvPr id="57"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677400" y="1828800"/>
            <a:ext cx="185948" cy="388358"/>
          </a:xfrm>
          <a:prstGeom prst="rect">
            <a:avLst/>
          </a:prstGeom>
          <a:noFill/>
          <a:ln w="9525">
            <a:noFill/>
            <a:miter lim="800000"/>
            <a:headEnd/>
            <a:tailEnd/>
          </a:ln>
        </p:spPr>
      </p:pic>
      <p:pic>
        <p:nvPicPr>
          <p:cNvPr id="58"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44000" y="1905000"/>
            <a:ext cx="201444" cy="461962"/>
          </a:xfrm>
          <a:prstGeom prst="rect">
            <a:avLst/>
          </a:prstGeom>
          <a:noFill/>
          <a:ln w="9525">
            <a:noFill/>
            <a:miter lim="800000"/>
            <a:headEnd/>
            <a:tailEnd/>
          </a:ln>
        </p:spPr>
      </p:pic>
      <p:pic>
        <p:nvPicPr>
          <p:cNvPr id="59"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63000" y="1440442"/>
            <a:ext cx="185948" cy="388358"/>
          </a:xfrm>
          <a:prstGeom prst="rect">
            <a:avLst/>
          </a:prstGeom>
          <a:noFill/>
          <a:ln w="9525">
            <a:noFill/>
            <a:miter lim="800000"/>
            <a:headEnd/>
            <a:tailEnd/>
          </a:ln>
        </p:spPr>
      </p:pic>
      <p:pic>
        <p:nvPicPr>
          <p:cNvPr id="60"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25778" y="1900238"/>
            <a:ext cx="201444" cy="461962"/>
          </a:xfrm>
          <a:prstGeom prst="rect">
            <a:avLst/>
          </a:prstGeom>
          <a:noFill/>
          <a:ln w="9525">
            <a:noFill/>
            <a:miter lim="800000"/>
            <a:headEnd/>
            <a:tailEnd/>
          </a:ln>
        </p:spPr>
      </p:pic>
      <p:pic>
        <p:nvPicPr>
          <p:cNvPr id="61"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15400" y="1752600"/>
            <a:ext cx="201444" cy="461962"/>
          </a:xfrm>
          <a:prstGeom prst="rect">
            <a:avLst/>
          </a:prstGeom>
          <a:noFill/>
          <a:ln w="9525">
            <a:noFill/>
            <a:miter lim="800000"/>
            <a:headEnd/>
            <a:tailEnd/>
          </a:ln>
        </p:spPr>
      </p:pic>
      <p:sp>
        <p:nvSpPr>
          <p:cNvPr id="66" name="TextBox 10"/>
          <p:cNvSpPr txBox="1">
            <a:spLocks noChangeArrowheads="1"/>
          </p:cNvSpPr>
          <p:nvPr/>
        </p:nvSpPr>
        <p:spPr bwMode="auto">
          <a:xfrm>
            <a:off x="86106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67" name="TextBox 11"/>
          <p:cNvSpPr txBox="1">
            <a:spLocks noChangeArrowheads="1"/>
          </p:cNvSpPr>
          <p:nvPr/>
        </p:nvSpPr>
        <p:spPr bwMode="auto">
          <a:xfrm>
            <a:off x="67818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68" name="Rectangle 67"/>
          <p:cNvSpPr>
            <a:spLocks noChangeArrowheads="1"/>
          </p:cNvSpPr>
          <p:nvPr/>
        </p:nvSpPr>
        <p:spPr bwMode="auto">
          <a:xfrm>
            <a:off x="2819400" y="5791201"/>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i1</a:t>
            </a:r>
            <a:r>
              <a:rPr lang="de-DE" altLang="en-US" sz="1800">
                <a:latin typeface="Calibri" panose="020F0502020204030204" pitchFamily="34" charset="0"/>
              </a:rPr>
              <a:t>) = E(Y</a:t>
            </a:r>
            <a:r>
              <a:rPr lang="de-DE" altLang="en-US" sz="1800" baseline="-25000">
                <a:latin typeface="Calibri" panose="020F0502020204030204" pitchFamily="34" charset="0"/>
              </a:rPr>
              <a:t>i1</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1)</a:t>
            </a:r>
          </a:p>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i0</a:t>
            </a:r>
            <a:r>
              <a:rPr lang="de-DE" altLang="en-US" sz="1800">
                <a:latin typeface="Calibri" panose="020F0502020204030204" pitchFamily="34" charset="0"/>
              </a:rPr>
              <a:t>) = E(Y</a:t>
            </a:r>
            <a:r>
              <a:rPr lang="de-DE" altLang="en-US" sz="1800" baseline="-25000">
                <a:latin typeface="Calibri" panose="020F0502020204030204" pitchFamily="34" charset="0"/>
              </a:rPr>
              <a:t>i0</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0)</a:t>
            </a:r>
          </a:p>
        </p:txBody>
      </p:sp>
      <p:sp>
        <p:nvSpPr>
          <p:cNvPr id="69" name="Rectangle 68"/>
          <p:cNvSpPr>
            <a:spLocks noChangeArrowheads="1"/>
          </p:cNvSpPr>
          <p:nvPr/>
        </p:nvSpPr>
        <p:spPr bwMode="auto">
          <a:xfrm>
            <a:off x="7239000" y="5791201"/>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i1</a:t>
            </a:r>
            <a:r>
              <a:rPr lang="en-US" altLang="en-US" sz="1800">
                <a:latin typeface="Calibri" panose="020F0502020204030204" pitchFamily="34" charset="0"/>
              </a:rPr>
              <a:t>) ≠ E(Y</a:t>
            </a:r>
            <a:r>
              <a:rPr lang="en-US" altLang="en-US" sz="1800" baseline="-25000">
                <a:latin typeface="Calibri" panose="020F0502020204030204" pitchFamily="34" charset="0"/>
              </a:rPr>
              <a:t>i1</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1)</a:t>
            </a:r>
          </a:p>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i0</a:t>
            </a:r>
            <a:r>
              <a:rPr lang="en-US" altLang="en-US" sz="1800">
                <a:latin typeface="Calibri" panose="020F0502020204030204" pitchFamily="34" charset="0"/>
              </a:rPr>
              <a:t>) ≠ E(Y</a:t>
            </a:r>
            <a:r>
              <a:rPr lang="en-US" altLang="en-US" sz="1800" baseline="-25000">
                <a:latin typeface="Calibri" panose="020F0502020204030204" pitchFamily="34" charset="0"/>
              </a:rPr>
              <a:t>i0</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0)</a:t>
            </a:r>
          </a:p>
        </p:txBody>
      </p:sp>
      <p:sp>
        <p:nvSpPr>
          <p:cNvPr id="70" name="Cloud 69"/>
          <p:cNvSpPr/>
          <p:nvPr/>
        </p:nvSpPr>
        <p:spPr>
          <a:xfrm>
            <a:off x="16002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
        <p:nvSpPr>
          <p:cNvPr id="71" name="Cloud 70"/>
          <p:cNvSpPr/>
          <p:nvPr/>
        </p:nvSpPr>
        <p:spPr>
          <a:xfrm>
            <a:off x="60198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9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9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9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9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42" presetClass="path" presetSubtype="0" accel="50000" decel="50000" fill="hold" nodeType="clickEffect">
                                  <p:stCondLst>
                                    <p:cond delay="0"/>
                                  </p:stCondLst>
                                  <p:childTnLst>
                                    <p:animMotion origin="layout" path="M -4.16667E-6 -3.7037E-6 L -0.01093 0.3338 " pathEditMode="relative" rAng="0" ptsTypes="AA">
                                      <p:cBhvr>
                                        <p:cTn id="54" dur="2000" fill="hold"/>
                                        <p:tgtEl>
                                          <p:spTgt spid="41998"/>
                                        </p:tgtEl>
                                        <p:attrNameLst>
                                          <p:attrName>ppt_x</p:attrName>
                                          <p:attrName>ppt_y</p:attrName>
                                        </p:attrNameLst>
                                      </p:cBhvr>
                                      <p:rCtr x="-6" y="167"/>
                                    </p:animMotion>
                                  </p:childTnLst>
                                </p:cTn>
                              </p:par>
                              <p:par>
                                <p:cTn id="55" presetID="42" presetClass="path" presetSubtype="0" accel="50000" decel="50000" fill="hold" nodeType="withEffect">
                                  <p:stCondLst>
                                    <p:cond delay="0"/>
                                  </p:stCondLst>
                                  <p:childTnLst>
                                    <p:animMotion origin="layout" path="M 2.5E-6 -3.7037E-7 L 0.00573 0.41088 " pathEditMode="relative" rAng="0" ptsTypes="AA">
                                      <p:cBhvr>
                                        <p:cTn id="56" dur="2000" fill="hold"/>
                                        <p:tgtEl>
                                          <p:spTgt spid="29"/>
                                        </p:tgtEl>
                                        <p:attrNameLst>
                                          <p:attrName>ppt_x</p:attrName>
                                          <p:attrName>ppt_y</p:attrName>
                                        </p:attrNameLst>
                                      </p:cBhvr>
                                      <p:rCtr x="3" y="205"/>
                                    </p:animMotion>
                                  </p:childTnLst>
                                </p:cTn>
                              </p:par>
                              <p:par>
                                <p:cTn id="57" presetID="42" presetClass="path" presetSubtype="0" accel="50000" decel="50000" fill="hold" nodeType="withEffect">
                                  <p:stCondLst>
                                    <p:cond delay="0"/>
                                  </p:stCondLst>
                                  <p:childTnLst>
                                    <p:animMotion origin="layout" path="M 3.33333E-6 3.7037E-6 L 3.33333E-6 0.4537 " pathEditMode="relative" rAng="0" ptsTypes="AA">
                                      <p:cBhvr>
                                        <p:cTn id="58" dur="2000" fill="hold"/>
                                        <p:tgtEl>
                                          <p:spTgt spid="23"/>
                                        </p:tgtEl>
                                        <p:attrNameLst>
                                          <p:attrName>ppt_x</p:attrName>
                                          <p:attrName>ppt_y</p:attrName>
                                        </p:attrNameLst>
                                      </p:cBhvr>
                                      <p:rCtr x="0" y="227"/>
                                    </p:animMotion>
                                  </p:childTnLst>
                                </p:cTn>
                              </p:par>
                              <p:par>
                                <p:cTn id="59" presetID="42" presetClass="path" presetSubtype="0" accel="50000" decel="50000" fill="hold" nodeType="withEffect">
                                  <p:stCondLst>
                                    <p:cond delay="0"/>
                                  </p:stCondLst>
                                  <p:childTnLst>
                                    <p:animMotion origin="layout" path="M -2.77778E-6 -4.44444E-6 L -2.77778E-6 0.46181 " pathEditMode="relative" rAng="0" ptsTypes="AA">
                                      <p:cBhvr>
                                        <p:cTn id="60" dur="2000" fill="hold"/>
                                        <p:tgtEl>
                                          <p:spTgt spid="27"/>
                                        </p:tgtEl>
                                        <p:attrNameLst>
                                          <p:attrName>ppt_x</p:attrName>
                                          <p:attrName>ppt_y</p:attrName>
                                        </p:attrNameLst>
                                      </p:cBhvr>
                                      <p:rCtr x="0" y="231"/>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42" presetClass="path" presetSubtype="0" accel="50000" decel="50000" fill="hold" nodeType="clickEffect">
                                  <p:stCondLst>
                                    <p:cond delay="0"/>
                                  </p:stCondLst>
                                  <p:childTnLst>
                                    <p:animMotion origin="layout" path="M -1.11111E-6 -2.59259E-6 L -1.11111E-6 0.34491 " pathEditMode="relative" rAng="0" ptsTypes="AA">
                                      <p:cBhvr>
                                        <p:cTn id="64" dur="2000" fill="hold"/>
                                        <p:tgtEl>
                                          <p:spTgt spid="32"/>
                                        </p:tgtEl>
                                        <p:attrNameLst>
                                          <p:attrName>ppt_x</p:attrName>
                                          <p:attrName>ppt_y</p:attrName>
                                        </p:attrNameLst>
                                      </p:cBhvr>
                                      <p:rCtr x="0" y="172"/>
                                    </p:animMotion>
                                  </p:childTnLst>
                                </p:cTn>
                              </p:par>
                              <p:par>
                                <p:cTn id="65" presetID="42" presetClass="path" presetSubtype="0" accel="50000" decel="50000" fill="hold" nodeType="withEffect">
                                  <p:stCondLst>
                                    <p:cond delay="0"/>
                                  </p:stCondLst>
                                  <p:childTnLst>
                                    <p:animMotion origin="layout" path="M 3.88889E-6 2.59259E-6 L 3.88889E-6 0.40509 " pathEditMode="relative" rAng="0" ptsTypes="AA">
                                      <p:cBhvr>
                                        <p:cTn id="66" dur="2000" fill="hold"/>
                                        <p:tgtEl>
                                          <p:spTgt spid="35"/>
                                        </p:tgtEl>
                                        <p:attrNameLst>
                                          <p:attrName>ppt_x</p:attrName>
                                          <p:attrName>ppt_y</p:attrName>
                                        </p:attrNameLst>
                                      </p:cBhvr>
                                      <p:rCtr x="0" y="203"/>
                                    </p:animMotion>
                                  </p:childTnLst>
                                </p:cTn>
                              </p:par>
                              <p:par>
                                <p:cTn id="67" presetID="42" presetClass="path" presetSubtype="0" accel="50000" decel="50000" fill="hold" nodeType="withEffect">
                                  <p:stCondLst>
                                    <p:cond delay="0"/>
                                  </p:stCondLst>
                                  <p:childTnLst>
                                    <p:animMotion origin="layout" path="M -2.77778E-6 -2.96296E-6 L -2.77778E-6 0.44954 " pathEditMode="relative" rAng="0" ptsTypes="AA">
                                      <p:cBhvr>
                                        <p:cTn id="68" dur="2000" fill="hold"/>
                                        <p:tgtEl>
                                          <p:spTgt spid="30"/>
                                        </p:tgtEl>
                                        <p:attrNameLst>
                                          <p:attrName>ppt_x</p:attrName>
                                          <p:attrName>ppt_y</p:attrName>
                                        </p:attrNameLst>
                                      </p:cBhvr>
                                      <p:rCtr x="0" y="225"/>
                                    </p:animMotion>
                                  </p:childTnLst>
                                </p:cTn>
                              </p:par>
                              <p:par>
                                <p:cTn id="69" presetID="42" presetClass="path" presetSubtype="0" accel="50000" decel="50000" fill="hold" nodeType="withEffect">
                                  <p:stCondLst>
                                    <p:cond delay="0"/>
                                  </p:stCondLst>
                                  <p:childTnLst>
                                    <p:animMotion origin="layout" path="M -8.33333E-7 -2.59259E-6 L 0.03073 0.38866 " pathEditMode="relative" rAng="0" ptsTypes="AA">
                                      <p:cBhvr>
                                        <p:cTn id="70" dur="2000" fill="hold"/>
                                        <p:tgtEl>
                                          <p:spTgt spid="36"/>
                                        </p:tgtEl>
                                        <p:attrNameLst>
                                          <p:attrName>ppt_x</p:attrName>
                                          <p:attrName>ppt_y</p:attrName>
                                        </p:attrNameLst>
                                      </p:cBhvr>
                                      <p:rCtr x="15" y="194"/>
                                    </p:animMotion>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42" presetClass="path" presetSubtype="0" accel="50000" decel="50000" fill="hold" nodeType="clickEffect">
                                  <p:stCondLst>
                                    <p:cond delay="0"/>
                                  </p:stCondLst>
                                  <p:childTnLst>
                                    <p:animMotion origin="layout" path="M -2.77778E-6 -4.44444E-6 L 0.0066 0.46181 " pathEditMode="relative" rAng="0" ptsTypes="AA">
                                      <p:cBhvr>
                                        <p:cTn id="126" dur="2000" fill="hold"/>
                                        <p:tgtEl>
                                          <p:spTgt spid="49"/>
                                        </p:tgtEl>
                                        <p:attrNameLst>
                                          <p:attrName>ppt_x</p:attrName>
                                          <p:attrName>ppt_y</p:attrName>
                                        </p:attrNameLst>
                                      </p:cBhvr>
                                      <p:rCtr x="3" y="231"/>
                                    </p:animMotion>
                                  </p:childTnLst>
                                </p:cTn>
                              </p:par>
                              <p:par>
                                <p:cTn id="127" presetID="42" presetClass="path" presetSubtype="0" accel="50000" decel="50000" fill="hold" nodeType="withEffect">
                                  <p:stCondLst>
                                    <p:cond delay="0"/>
                                  </p:stCondLst>
                                  <p:childTnLst>
                                    <p:animMotion origin="layout" path="M 5.55556E-7 -2.96296E-6 L -0.00174 0.44954 " pathEditMode="relative" rAng="0" ptsTypes="AA">
                                      <p:cBhvr>
                                        <p:cTn id="128" dur="2000" fill="hold"/>
                                        <p:tgtEl>
                                          <p:spTgt spid="40"/>
                                        </p:tgtEl>
                                        <p:attrNameLst>
                                          <p:attrName>ppt_x</p:attrName>
                                          <p:attrName>ppt_y</p:attrName>
                                        </p:attrNameLst>
                                      </p:cBhvr>
                                      <p:rCtr x="-1" y="225"/>
                                    </p:animMotion>
                                  </p:childTnLst>
                                </p:cTn>
                              </p:par>
                              <p:par>
                                <p:cTn id="129" presetID="42" presetClass="path" presetSubtype="0" accel="50000" decel="50000" fill="hold" nodeType="withEffect">
                                  <p:stCondLst>
                                    <p:cond delay="0"/>
                                  </p:stCondLst>
                                  <p:childTnLst>
                                    <p:animMotion origin="layout" path="M 3.33333E-6 3.7037E-6 L 3.33333E-6 0.4537 " pathEditMode="relative" rAng="0" ptsTypes="AA">
                                      <p:cBhvr>
                                        <p:cTn id="130" dur="2000" fill="hold"/>
                                        <p:tgtEl>
                                          <p:spTgt spid="44"/>
                                        </p:tgtEl>
                                        <p:attrNameLst>
                                          <p:attrName>ppt_x</p:attrName>
                                          <p:attrName>ppt_y</p:attrName>
                                        </p:attrNameLst>
                                      </p:cBhvr>
                                      <p:rCtr x="0" y="227"/>
                                    </p:animMotion>
                                  </p:childTnLst>
                                </p:cTn>
                              </p:par>
                              <p:par>
                                <p:cTn id="131" presetID="42" presetClass="path" presetSubtype="0" accel="50000" decel="50000" fill="hold" nodeType="withEffect">
                                  <p:stCondLst>
                                    <p:cond delay="0"/>
                                  </p:stCondLst>
                                  <p:childTnLst>
                                    <p:animMotion origin="layout" path="M -2.77778E-6 2.59259E-6 L -2.77778E-6 0.40509 " pathEditMode="relative" rAng="0" ptsTypes="AA">
                                      <p:cBhvr>
                                        <p:cTn id="132" dur="2000" fill="hold"/>
                                        <p:tgtEl>
                                          <p:spTgt spid="46"/>
                                        </p:tgtEl>
                                        <p:attrNameLst>
                                          <p:attrName>ppt_x</p:attrName>
                                          <p:attrName>ppt_y</p:attrName>
                                        </p:attrNameLst>
                                      </p:cBhvr>
                                      <p:rCtr x="0" y="203"/>
                                    </p:animMotion>
                                  </p:childTnLst>
                                </p:cTn>
                              </p:par>
                            </p:childTnLst>
                          </p:cTn>
                        </p:par>
                      </p:childTnLst>
                    </p:cTn>
                  </p:par>
                  <p:par>
                    <p:cTn id="133" fill="hold" nodeType="clickPar">
                      <p:stCondLst>
                        <p:cond delay="indefinite"/>
                      </p:stCondLst>
                      <p:childTnLst>
                        <p:par>
                          <p:cTn id="134" fill="hold" nodeType="withGroup">
                            <p:stCondLst>
                              <p:cond delay="0"/>
                            </p:stCondLst>
                            <p:childTnLst>
                              <p:par>
                                <p:cTn id="135" presetID="42" presetClass="path" presetSubtype="0" accel="50000" decel="50000" fill="hold" nodeType="clickEffect">
                                  <p:stCondLst>
                                    <p:cond delay="0"/>
                                  </p:stCondLst>
                                  <p:childTnLst>
                                    <p:animMotion origin="layout" path="M -1.11111E-6 1.85185E-6 L -0.00694 0.38935 " pathEditMode="relative" rAng="0" ptsTypes="AA">
                                      <p:cBhvr>
                                        <p:cTn id="136" dur="2000" fill="hold"/>
                                        <p:tgtEl>
                                          <p:spTgt spid="60"/>
                                        </p:tgtEl>
                                        <p:attrNameLst>
                                          <p:attrName>ppt_x</p:attrName>
                                          <p:attrName>ppt_y</p:attrName>
                                        </p:attrNameLst>
                                      </p:cBhvr>
                                      <p:rCtr x="-3" y="195"/>
                                    </p:animMotion>
                                  </p:childTnLst>
                                </p:cTn>
                              </p:par>
                              <p:par>
                                <p:cTn id="137" presetID="42" presetClass="path" presetSubtype="0" accel="50000" decel="50000" fill="hold" nodeType="withEffect">
                                  <p:stCondLst>
                                    <p:cond delay="0"/>
                                  </p:stCondLst>
                                  <p:childTnLst>
                                    <p:animMotion origin="layout" path="M -1.11111E-6 -2.59259E-6 L -0.00694 0.34491 " pathEditMode="relative" rAng="0" ptsTypes="AA">
                                      <p:cBhvr>
                                        <p:cTn id="138" dur="2000" fill="hold"/>
                                        <p:tgtEl>
                                          <p:spTgt spid="54"/>
                                        </p:tgtEl>
                                        <p:attrNameLst>
                                          <p:attrName>ppt_x</p:attrName>
                                          <p:attrName>ppt_y</p:attrName>
                                        </p:attrNameLst>
                                      </p:cBhvr>
                                      <p:rCtr x="-3" y="172"/>
                                    </p:animMotion>
                                  </p:childTnLst>
                                </p:cTn>
                              </p:par>
                              <p:par>
                                <p:cTn id="139" presetID="42" presetClass="path" presetSubtype="0" accel="50000" decel="50000" fill="hold" nodeType="withEffect">
                                  <p:stCondLst>
                                    <p:cond delay="0"/>
                                  </p:stCondLst>
                                  <p:childTnLst>
                                    <p:animMotion origin="layout" path="M -8.33333E-7 -2.59259E-6 L -0.0026 0.38866 " pathEditMode="relative" rAng="0" ptsTypes="AA">
                                      <p:cBhvr>
                                        <p:cTn id="140" dur="2000" fill="hold"/>
                                        <p:tgtEl>
                                          <p:spTgt spid="58"/>
                                        </p:tgtEl>
                                        <p:attrNameLst>
                                          <p:attrName>ppt_x</p:attrName>
                                          <p:attrName>ppt_y</p:attrName>
                                        </p:attrNameLst>
                                      </p:cBhvr>
                                      <p:rCtr x="-1" y="194"/>
                                    </p:animMotion>
                                  </p:childTnLst>
                                </p:cTn>
                              </p:par>
                              <p:par>
                                <p:cTn id="141" presetID="42" presetClass="path" presetSubtype="0" accel="50000" decel="50000" fill="hold" nodeType="withEffect">
                                  <p:stCondLst>
                                    <p:cond delay="0"/>
                                  </p:stCondLst>
                                  <p:childTnLst>
                                    <p:animMotion origin="layout" path="M 2.5E-6 -3.7037E-6 L 0.00573 0.3338 " pathEditMode="relative" rAng="0" ptsTypes="AA">
                                      <p:cBhvr>
                                        <p:cTn id="142" dur="2000" fill="hold"/>
                                        <p:tgtEl>
                                          <p:spTgt spid="55"/>
                                        </p:tgtEl>
                                        <p:attrNameLst>
                                          <p:attrName>ppt_x</p:attrName>
                                          <p:attrName>ppt_y</p:attrName>
                                        </p:attrNameLst>
                                      </p:cBhvr>
                                      <p:rCtr x="3" y="167"/>
                                    </p:animMotion>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p:bldP spid="41990" grpId="0"/>
      <p:bldP spid="66" grpId="0"/>
      <p:bldP spid="67" grpId="0"/>
      <p:bldP spid="68" grpId="0"/>
      <p:bldP spid="6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582067"/>
            <a:ext cx="8686800" cy="5693866"/>
          </a:xfrm>
          <a:prstGeom prst="rect">
            <a:avLst/>
          </a:prstGeom>
        </p:spPr>
        <p:txBody>
          <a:bodyPr>
            <a:spAutoFit/>
          </a:bodyPr>
          <a:lstStyle/>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Randomized experiment </a:t>
            </a: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a:t>
            </a:r>
          </a:p>
          <a:p>
            <a:pPr eaLnBrk="1" hangingPunct="1">
              <a:defRPr/>
            </a:pPr>
            <a:endParaRPr lang="de-DE" sz="2800" dirty="0">
              <a:latin typeface="Bahnschrift" panose="020B0502040204020203" pitchFamily="34" charset="0"/>
            </a:endParaRPr>
          </a:p>
          <a:p>
            <a:pPr eaLnBrk="1" hangingPunct="1">
              <a:defRPr/>
            </a:pPr>
            <a:r>
              <a:rPr lang="en-US" sz="2800" dirty="0">
                <a:latin typeface="Bahnschrift" panose="020B0502040204020203" pitchFamily="34" charset="0"/>
              </a:rPr>
              <a:t>E(Y</a:t>
            </a:r>
            <a:r>
              <a:rPr lang="en-US" sz="2800" baseline="-25000" dirty="0">
                <a:latin typeface="Bahnschrift" panose="020B0502040204020203" pitchFamily="34" charset="0"/>
              </a:rPr>
              <a:t>i1</a:t>
            </a:r>
            <a:r>
              <a:rPr lang="en-US" sz="2800" dirty="0">
                <a:latin typeface="Bahnschrift" panose="020B0502040204020203" pitchFamily="34" charset="0"/>
              </a:rPr>
              <a:t>) ≠ E(Y</a:t>
            </a:r>
            <a:r>
              <a:rPr lang="en-US" sz="2800" baseline="-25000" dirty="0">
                <a:latin typeface="Bahnschrift" panose="020B0502040204020203" pitchFamily="34" charset="0"/>
              </a:rPr>
              <a:t>i1</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1)		Non-randomized</a:t>
            </a:r>
            <a:br>
              <a:rPr lang="en-US" sz="2800" dirty="0">
                <a:latin typeface="Bahnschrift" panose="020B0502040204020203" pitchFamily="34" charset="0"/>
              </a:rPr>
            </a:br>
            <a:r>
              <a:rPr lang="en-US" sz="2800" dirty="0">
                <a:latin typeface="Bahnschrift" panose="020B0502040204020203" pitchFamily="34" charset="0"/>
              </a:rPr>
              <a:t>E(Y</a:t>
            </a:r>
            <a:r>
              <a:rPr lang="en-US" sz="2800" baseline="-25000" dirty="0">
                <a:latin typeface="Bahnschrift" panose="020B0502040204020203" pitchFamily="34" charset="0"/>
              </a:rPr>
              <a:t>i0</a:t>
            </a:r>
            <a:r>
              <a:rPr lang="en-US" sz="2800" dirty="0">
                <a:latin typeface="Bahnschrift" panose="020B0502040204020203" pitchFamily="34" charset="0"/>
              </a:rPr>
              <a:t>) ≠ E(Y</a:t>
            </a:r>
            <a:r>
              <a:rPr lang="en-US" sz="2800" baseline="-25000" dirty="0">
                <a:latin typeface="Bahnschrift" panose="020B0502040204020203" pitchFamily="34" charset="0"/>
              </a:rPr>
              <a:t>i0</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0)		experiment</a:t>
            </a:r>
            <a:endParaRPr lang="de-DE" sz="2800" dirty="0">
              <a:latin typeface="Bahnschrift" panose="020B0502040204020203" pitchFamily="34" charset="0"/>
            </a:endParaRPr>
          </a:p>
          <a:p>
            <a:pPr eaLnBrk="1" hangingPunct="1">
              <a:defRPr/>
            </a:pPr>
            <a:endParaRPr lang="de-DE" sz="2800" dirty="0">
              <a:latin typeface="Bahnschrift" panose="020B0502040204020203" pitchFamily="34" charset="0"/>
            </a:endParaRP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x)}	Non-</a:t>
            </a:r>
            <a:r>
              <a:rPr lang="de-DE" sz="2800" dirty="0" err="1">
                <a:latin typeface="Bahnschrift" panose="020B0502040204020203" pitchFamily="34" charset="0"/>
              </a:rPr>
              <a:t>randomized</a:t>
            </a:r>
            <a:r>
              <a:rPr lang="de-DE" sz="2800" dirty="0">
                <a:latin typeface="Bahnschrift" panose="020B0502040204020203" pitchFamily="34" charset="0"/>
              </a:rPr>
              <a:t> 		</a:t>
            </a:r>
            <a:br>
              <a:rPr lang="de-DE" sz="2800" dirty="0">
                <a:latin typeface="Bahnschrift" panose="020B0502040204020203" pitchFamily="34" charset="0"/>
              </a:rPr>
            </a:b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 x)}	</a:t>
            </a:r>
            <a:r>
              <a:rPr lang="de-DE" sz="2800" dirty="0" err="1">
                <a:latin typeface="Bahnschrift" panose="020B0502040204020203" pitchFamily="34" charset="0"/>
              </a:rPr>
              <a:t>experiment</a:t>
            </a:r>
            <a:r>
              <a:rPr lang="de-DE" sz="2800" dirty="0">
                <a:latin typeface="Bahnschrift" panose="020B0502040204020203" pitchFamily="34" charset="0"/>
              </a:rPr>
              <a:t> </a:t>
            </a:r>
            <a:r>
              <a:rPr lang="de-DE" sz="2800" dirty="0" err="1">
                <a:latin typeface="Bahnschrift" panose="020B0502040204020203" pitchFamily="34" charset="0"/>
              </a:rPr>
              <a:t>with</a:t>
            </a:r>
            <a:r>
              <a:rPr lang="de-DE" sz="2800" dirty="0">
                <a:latin typeface="Bahnschrift" panose="020B0502040204020203" pitchFamily="34" charset="0"/>
              </a:rPr>
              <a:t> 							</a:t>
            </a:r>
            <a:r>
              <a:rPr lang="de-DE" sz="2800" dirty="0" err="1">
                <a:latin typeface="Bahnschrift" panose="020B0502040204020203" pitchFamily="34" charset="0"/>
              </a:rPr>
              <a:t>unconfoundedness</a:t>
            </a:r>
            <a:r>
              <a:rPr lang="de-DE" sz="2800" dirty="0">
                <a:latin typeface="Bahnschrift" panose="020B0502040204020203" pitchFamily="34" charset="0"/>
              </a:rPr>
              <a:t> 						</a:t>
            </a:r>
            <a:r>
              <a:rPr lang="de-DE" sz="2800" dirty="0" err="1">
                <a:latin typeface="Bahnschrift" panose="020B0502040204020203" pitchFamily="34" charset="0"/>
              </a:rPr>
              <a:t>assumption</a:t>
            </a:r>
            <a:r>
              <a:rPr lang="de-DE" sz="2800" dirty="0">
                <a:latin typeface="Bahnschrift" panose="020B0502040204020203" pitchFamily="34" charset="0"/>
              </a:rPr>
              <a:t> </a:t>
            </a:r>
          </a:p>
          <a:p>
            <a:pPr eaLnBrk="1" hangingPunct="1">
              <a:defRPr/>
            </a:pPr>
            <a:endParaRPr lang="de-DE" sz="2800" dirty="0">
              <a:latin typeface="Bahnschrift" panose="020B0502040204020203" pitchFamily="34" charset="0"/>
            </a:endParaRPr>
          </a:p>
          <a:p>
            <a:pPr eaLnBrk="1" hangingPunct="1">
              <a:defRPr/>
            </a:pPr>
            <a:r>
              <a:rPr lang="de-DE" sz="2800" i="1" dirty="0">
                <a:latin typeface="Bahnschrift" panose="020B0502040204020203" pitchFamily="34" charset="0"/>
              </a:rPr>
              <a:t>X contains all confounding covariates </a:t>
            </a:r>
            <a:endParaRPr lang="en-US" sz="2800" i="1" dirty="0">
              <a:latin typeface="Bahnschrift" panose="020B0502040204020203"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3498" y="2023946"/>
            <a:ext cx="11246004" cy="4605454"/>
          </a:xfrm>
        </p:spPr>
        <p:txBody>
          <a:bodyPr>
            <a:normAutofit fontScale="92500"/>
          </a:bodyPr>
          <a:lstStyle/>
          <a:p>
            <a:pPr eaLnBrk="1" hangingPunct="1">
              <a:defRPr/>
            </a:pPr>
            <a:r>
              <a:rPr lang="en-US" dirty="0"/>
              <a:t>Randomized experiments are considered “gold standard” for causal inference </a:t>
            </a:r>
          </a:p>
          <a:p>
            <a:pPr eaLnBrk="1" hangingPunct="1">
              <a:defRPr/>
            </a:pPr>
            <a:endParaRPr lang="en-US" dirty="0"/>
          </a:p>
          <a:p>
            <a:pPr eaLnBrk="1" hangingPunct="1">
              <a:defRPr/>
            </a:pPr>
            <a:r>
              <a:rPr lang="en-US" dirty="0"/>
              <a:t>Randomization balances all observed and unobserved variables and (by expectation) rules out alternative explanations</a:t>
            </a:r>
          </a:p>
          <a:p>
            <a:pPr eaLnBrk="1" hangingPunct="1">
              <a:defRPr/>
            </a:pPr>
            <a:endParaRPr lang="en-US" dirty="0"/>
          </a:p>
          <a:p>
            <a:pPr eaLnBrk="1" hangingPunct="1">
              <a:defRPr/>
            </a:pPr>
            <a:r>
              <a:rPr lang="en-US" dirty="0"/>
              <a:t>An intuitive explanation is that under randomization, comparable groups are formed, and hence the only difference between these groups is the treatment status</a:t>
            </a:r>
          </a:p>
          <a:p>
            <a:pPr eaLnBrk="1" hangingPunct="1">
              <a:defRPr/>
            </a:pPr>
            <a:endParaRPr lang="en-US" dirty="0"/>
          </a:p>
          <a:p>
            <a:pPr eaLnBrk="1" hangingPunct="1">
              <a:defRPr/>
            </a:pPr>
            <a:r>
              <a:rPr lang="en-US" dirty="0"/>
              <a:t>Observed group differences must therefore be due to the treatment</a:t>
            </a:r>
          </a:p>
          <a:p>
            <a:pPr eaLnBrk="1" hangingPunct="1">
              <a:defRPr/>
            </a:pPr>
            <a:endParaRPr lang="en-US" dirty="0"/>
          </a:p>
        </p:txBody>
      </p:sp>
      <p:sp>
        <p:nvSpPr>
          <p:cNvPr id="24579" name="Slide Number Placeholder 16"/>
          <p:cNvSpPr>
            <a:spLocks noGrp="1"/>
          </p:cNvSpPr>
          <p:nvPr>
            <p:ph type="sldNum" sz="quarter" idx="12"/>
          </p:nvPr>
        </p:nvSpPr>
        <p:spPr>
          <a:xfrm>
            <a:off x="8077200" y="6356351"/>
            <a:ext cx="2133600" cy="365125"/>
          </a:xfrm>
          <a:noFill/>
        </p:spPr>
        <p:txBody>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9847B65-629D-4224-B424-BD702A091DE5}" type="slidenum">
              <a:rPr lang="en-US" altLang="en-US" sz="1000">
                <a:solidFill>
                  <a:schemeClr val="bg1"/>
                </a:solidFill>
              </a:rPr>
              <a:pPr>
                <a:spcBef>
                  <a:spcPct val="0"/>
                </a:spcBef>
                <a:buFontTx/>
                <a:buNone/>
              </a:pPr>
              <a:t>67</a:t>
            </a:fld>
            <a:endParaRPr lang="en-US" altLang="en-US" sz="1000">
              <a:solidFill>
                <a:schemeClr val="bg1"/>
              </a:solidFill>
            </a:endParaRPr>
          </a:p>
        </p:txBody>
      </p:sp>
      <p:sp>
        <p:nvSpPr>
          <p:cNvPr id="2" name="Title 1">
            <a:extLst>
              <a:ext uri="{FF2B5EF4-FFF2-40B4-BE49-F238E27FC236}">
                <a16:creationId xmlns:a16="http://schemas.microsoft.com/office/drawing/2014/main" id="{C75191F8-725C-E92F-1480-4AE352C1809E}"/>
              </a:ext>
            </a:extLst>
          </p:cNvPr>
          <p:cNvSpPr>
            <a:spLocks noGrp="1"/>
          </p:cNvSpPr>
          <p:nvPr>
            <p:ph type="title"/>
          </p:nvPr>
        </p:nvSpPr>
        <p:spPr>
          <a:xfrm>
            <a:off x="913795" y="609600"/>
            <a:ext cx="10353762" cy="1257300"/>
          </a:xfrm>
        </p:spPr>
        <p:txBody>
          <a:bodyPr/>
          <a:lstStyle/>
          <a:p>
            <a:r>
              <a:rPr lang="de-DE" altLang="en-US" dirty="0" err="1"/>
              <a:t>Randomization</a:t>
            </a:r>
            <a:endParaRPr lang="en-US" altLang="en-US" dirty="0"/>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de-DE" altLang="en-US" dirty="0" err="1"/>
              <a:t>Randomization</a:t>
            </a:r>
            <a:endParaRPr lang="en-US" altLang="en-US" dirty="0"/>
          </a:p>
        </p:txBody>
      </p:sp>
      <p:sp>
        <p:nvSpPr>
          <p:cNvPr id="26627" name="Content Placeholder 2"/>
          <p:cNvSpPr>
            <a:spLocks noGrp="1"/>
          </p:cNvSpPr>
          <p:nvPr>
            <p:ph idx="1"/>
          </p:nvPr>
        </p:nvSpPr>
        <p:spPr/>
        <p:txBody>
          <a:bodyPr/>
          <a:lstStyle/>
          <a:p>
            <a:r>
              <a:rPr lang="de-DE" altLang="en-US"/>
              <a:t>Few assumptions</a:t>
            </a:r>
          </a:p>
          <a:p>
            <a:pPr lvl="1"/>
            <a:r>
              <a:rPr lang="de-DE" altLang="en-US"/>
              <a:t>Compliance</a:t>
            </a:r>
          </a:p>
          <a:p>
            <a:pPr lvl="1"/>
            <a:r>
              <a:rPr lang="de-DE" altLang="en-US"/>
              <a:t>No missing data</a:t>
            </a:r>
          </a:p>
          <a:p>
            <a:pPr lvl="1"/>
            <a:r>
              <a:rPr lang="de-DE" altLang="en-US"/>
              <a:t>No hidden treatment variations</a:t>
            </a:r>
          </a:p>
          <a:p>
            <a:pPr lvl="1"/>
            <a:r>
              <a:rPr lang="de-DE" altLang="en-US"/>
              <a:t>Independence of units (assignment of one unit does not influence outomce of another unit) </a:t>
            </a:r>
            <a:endParaRPr lang="en-US" altLang="en-US"/>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a:t>Randomization</a:t>
            </a:r>
          </a:p>
        </p:txBody>
      </p:sp>
      <p:sp>
        <p:nvSpPr>
          <p:cNvPr id="28675" name="Content Placeholder 2"/>
          <p:cNvSpPr>
            <a:spLocks noGrp="1"/>
          </p:cNvSpPr>
          <p:nvPr>
            <p:ph idx="1"/>
          </p:nvPr>
        </p:nvSpPr>
        <p:spPr/>
        <p:txBody>
          <a:bodyPr/>
          <a:lstStyle/>
          <a:p>
            <a:pPr eaLnBrk="1" hangingPunct="1"/>
            <a:r>
              <a:rPr lang="en-US" altLang="en-US"/>
              <a:t>Randomization not always possible</a:t>
            </a:r>
          </a:p>
          <a:p>
            <a:pPr lvl="1" eaLnBrk="1" hangingPunct="1"/>
            <a:r>
              <a:rPr lang="en-US" altLang="en-US" sz="2000"/>
              <a:t>Trials where treatment is offered to community at large</a:t>
            </a:r>
          </a:p>
          <a:p>
            <a:pPr lvl="1" eaLnBrk="1" hangingPunct="1"/>
            <a:r>
              <a:rPr lang="en-US" altLang="en-US" sz="2000"/>
              <a:t>Participants do not permit randomization</a:t>
            </a:r>
          </a:p>
          <a:p>
            <a:pPr lvl="1" eaLnBrk="1" hangingPunct="1"/>
            <a:r>
              <a:rPr lang="en-US" altLang="en-US" sz="2000"/>
              <a:t>Ethical or legal considerations</a:t>
            </a:r>
          </a:p>
          <a:p>
            <a:pPr lvl="1" eaLnBrk="1" hangingPunct="1"/>
            <a:r>
              <a:rPr lang="en-US" altLang="en-US" sz="2000"/>
              <a:t>Naturally occurring phenomena</a:t>
            </a:r>
          </a:p>
          <a:p>
            <a:pPr lvl="1" eaLnBrk="1" hangingPunct="1"/>
            <a:r>
              <a:rPr lang="en-US" altLang="en-US" sz="2000"/>
              <a:t>Broken randomized experiments </a:t>
            </a:r>
            <a:br>
              <a:rPr lang="en-US" altLang="en-US" sz="2000"/>
            </a:br>
            <a:r>
              <a:rPr lang="en-US" altLang="en-US" sz="2000"/>
              <a:t>(attrition, non-compliance, treatment diffusion)</a:t>
            </a:r>
          </a:p>
          <a:p>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2</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Potential outcomes and directed acyclic graphs (cont.)</a:t>
            </a:r>
            <a:br>
              <a:rPr lang="en-US" noProof="0" dirty="0"/>
            </a:br>
            <a:endParaRPr lang="en-US" noProof="0" dirty="0"/>
          </a:p>
          <a:p>
            <a:r>
              <a:rPr lang="en-US" noProof="0" dirty="0"/>
              <a:t>Introduction to causal mediation</a:t>
            </a:r>
          </a:p>
          <a:p>
            <a:endParaRPr lang="en-US" noProof="0" dirty="0"/>
          </a:p>
          <a:p>
            <a:r>
              <a:rPr lang="en-US" noProof="0" dirty="0"/>
              <a:t>More examples in R</a:t>
            </a:r>
          </a:p>
        </p:txBody>
      </p:sp>
    </p:spTree>
    <p:extLst>
      <p:ext uri="{BB962C8B-B14F-4D97-AF65-F5344CB8AC3E}">
        <p14:creationId xmlns:p14="http://schemas.microsoft.com/office/powerpoint/2010/main" val="23196247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de-DE" altLang="en-US"/>
              <a:t>Non-randomized trial</a:t>
            </a:r>
            <a:endParaRPr lang="en-US" altLang="en-US"/>
          </a:p>
        </p:txBody>
      </p:sp>
      <p:sp>
        <p:nvSpPr>
          <p:cNvPr id="29699" name="Content Placeholder 2"/>
          <p:cNvSpPr>
            <a:spLocks noGrp="1"/>
          </p:cNvSpPr>
          <p:nvPr>
            <p:ph idx="1"/>
          </p:nvPr>
        </p:nvSpPr>
        <p:spPr/>
        <p:txBody>
          <a:bodyPr/>
          <a:lstStyle/>
          <a:p>
            <a:r>
              <a:rPr lang="de-DE" altLang="en-US"/>
              <a:t>Lack of randomization can create imbalance PRIOR to treatment assignment</a:t>
            </a:r>
          </a:p>
          <a:p>
            <a:r>
              <a:rPr lang="de-DE" altLang="en-US"/>
              <a:t>Confounding occurs due to imbalance and relationship with outcome</a:t>
            </a:r>
          </a:p>
          <a:p>
            <a:r>
              <a:rPr lang="de-DE" altLang="en-US"/>
              <a:t>Bias can be corrected, but all confounders must be assessed </a:t>
            </a:r>
            <a:r>
              <a:rPr lang="de-DE" altLang="en-US">
                <a:sym typeface="Wingdings" panose="05000000000000000000" pitchFamily="2" charset="2"/>
              </a:rPr>
              <a:t> no unique influence of confounder can be left out for unbiased effect estimate</a:t>
            </a:r>
            <a:endParaRPr lang="en-US" altLang="en-US"/>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a:spLocks noGrp="1"/>
          </p:cNvSpPr>
          <p:nvPr>
            <p:ph type="title"/>
          </p:nvPr>
        </p:nvSpPr>
        <p:spPr/>
        <p:txBody>
          <a:bodyPr/>
          <a:lstStyle/>
          <a:p>
            <a:r>
              <a:rPr lang="en-US" altLang="en-US"/>
              <a:t>Causal inference</a:t>
            </a:r>
          </a:p>
        </p:txBody>
      </p:sp>
      <p:sp>
        <p:nvSpPr>
          <p:cNvPr id="31747" name="Inhaltsplatzhalter 2"/>
          <p:cNvSpPr>
            <a:spLocks noGrp="1"/>
          </p:cNvSpPr>
          <p:nvPr>
            <p:ph idx="1"/>
          </p:nvPr>
        </p:nvSpPr>
        <p:spPr/>
        <p:txBody>
          <a:bodyPr>
            <a:normAutofit lnSpcReduction="10000"/>
          </a:bodyPr>
          <a:lstStyle/>
          <a:p>
            <a:r>
              <a:rPr lang="en-US" altLang="en-US" dirty="0"/>
              <a:t>Randomization ensures </a:t>
            </a:r>
            <a:r>
              <a:rPr lang="en-US" altLang="en-US" i="1" dirty="0"/>
              <a:t>identification </a:t>
            </a:r>
            <a:r>
              <a:rPr lang="en-US" altLang="en-US" dirty="0"/>
              <a:t>of the causal effect of the randomized variable</a:t>
            </a:r>
          </a:p>
          <a:p>
            <a:endParaRPr lang="en-US" altLang="en-US" dirty="0"/>
          </a:p>
          <a:p>
            <a:r>
              <a:rPr lang="en-US" altLang="en-US" dirty="0"/>
              <a:t>If a randomized experiments (in which the mentioned assumptions are met) yields a treatment effect, then the only alternative explanation is </a:t>
            </a:r>
            <a:r>
              <a:rPr lang="en-US" altLang="en-US" b="1" i="1" dirty="0"/>
              <a:t>chance</a:t>
            </a:r>
            <a:endParaRPr lang="en-US" altLang="en-US" b="1" i="1" dirty="0">
              <a:sym typeface="Wingdings" panose="05000000000000000000" pitchFamily="2" charset="2"/>
            </a:endParaRPr>
          </a:p>
          <a:p>
            <a:endParaRPr lang="en-US" altLang="en-US" dirty="0">
              <a:sym typeface="Wingdings" panose="05000000000000000000" pitchFamily="2" charset="2"/>
            </a:endParaRPr>
          </a:p>
          <a:p>
            <a:r>
              <a:rPr lang="en-US" altLang="en-US" dirty="0">
                <a:sym typeface="Wingdings" panose="05000000000000000000" pitchFamily="2" charset="2"/>
              </a:rPr>
              <a:t>Quantify this chance (and to limit it) is a goal of inferential statistics</a:t>
            </a:r>
            <a:endParaRPr lang="en-US"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8743-D08C-0861-19AA-64E1522F3BA5}"/>
              </a:ext>
            </a:extLst>
          </p:cNvPr>
          <p:cNvSpPr>
            <a:spLocks noGrp="1"/>
          </p:cNvSpPr>
          <p:nvPr>
            <p:ph type="title"/>
          </p:nvPr>
        </p:nvSpPr>
        <p:spPr/>
        <p:txBody>
          <a:bodyPr/>
          <a:lstStyle/>
          <a:p>
            <a:r>
              <a:rPr lang="en-US" dirty="0"/>
              <a:t>Randomization in mediation</a:t>
            </a:r>
          </a:p>
        </p:txBody>
      </p:sp>
      <p:sp>
        <p:nvSpPr>
          <p:cNvPr id="3" name="Content Placeholder 2">
            <a:extLst>
              <a:ext uri="{FF2B5EF4-FFF2-40B4-BE49-F238E27FC236}">
                <a16:creationId xmlns:a16="http://schemas.microsoft.com/office/drawing/2014/main" id="{1B784CB3-A6F9-98F6-CCFE-0148C71460C3}"/>
              </a:ext>
            </a:extLst>
          </p:cNvPr>
          <p:cNvSpPr>
            <a:spLocks noGrp="1"/>
          </p:cNvSpPr>
          <p:nvPr>
            <p:ph idx="1"/>
          </p:nvPr>
        </p:nvSpPr>
        <p:spPr>
          <a:xfrm>
            <a:off x="913795" y="2076450"/>
            <a:ext cx="10353762" cy="4357804"/>
          </a:xfrm>
        </p:spPr>
        <p:txBody>
          <a:bodyPr>
            <a:normAutofit/>
          </a:bodyPr>
          <a:lstStyle/>
          <a:p>
            <a:r>
              <a:rPr lang="en-US" dirty="0"/>
              <a:t>Only X can be randomized in a single experiment </a:t>
            </a:r>
          </a:p>
          <a:p>
            <a:endParaRPr lang="en-US" dirty="0"/>
          </a:p>
          <a:p>
            <a:r>
              <a:rPr lang="en-US" dirty="0"/>
              <a:t>Randomizing X and M is a factorial experiment, and naturally the effect of X on M (and thus the indirect effect) cannot be estimated in such a design</a:t>
            </a:r>
          </a:p>
          <a:p>
            <a:endParaRPr lang="en-US" dirty="0"/>
          </a:p>
          <a:p>
            <a:r>
              <a:rPr lang="en-US" dirty="0"/>
              <a:t>In the typical randomized trial in which X is randomized, the M – Y relationship is still purely observational and thus subject to confounding bias</a:t>
            </a:r>
          </a:p>
        </p:txBody>
      </p:sp>
    </p:spTree>
    <p:extLst>
      <p:ext uri="{BB962C8B-B14F-4D97-AF65-F5344CB8AC3E}">
        <p14:creationId xmlns:p14="http://schemas.microsoft.com/office/powerpoint/2010/main" val="4164427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example2.R</a:t>
            </a:r>
          </a:p>
        </p:txBody>
      </p:sp>
    </p:spTree>
    <p:extLst>
      <p:ext uri="{BB962C8B-B14F-4D97-AF65-F5344CB8AC3E}">
        <p14:creationId xmlns:p14="http://schemas.microsoft.com/office/powerpoint/2010/main" val="3815923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4055870418"/>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a:t>X</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a:t>Y</a:t>
                      </a:r>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13</a:t>
                      </a:r>
                    </a:p>
                  </a:txBody>
                  <a:tcPr/>
                </a:tc>
                <a:extLst>
                  <a:ext uri="{0D108BD9-81ED-4DB2-BD59-A6C34878D82A}">
                    <a16:rowId xmlns:a16="http://schemas.microsoft.com/office/drawing/2014/main" val="232534907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9</a:t>
                      </a: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12</a:t>
                      </a: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11</a:t>
                      </a: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11</a:t>
                      </a: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14</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8</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13</a:t>
                      </a: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10.3</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12</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randomized X</a:t>
            </a:r>
          </a:p>
          <a:p>
            <a:pPr lvl="1"/>
            <a:r>
              <a:rPr lang="en-US" sz="2000" dirty="0"/>
              <a:t>1.66</a:t>
            </a:r>
          </a:p>
          <a:p>
            <a:pPr lvl="1"/>
            <a:endParaRPr lang="en-US" sz="2000" dirty="0"/>
          </a:p>
          <a:p>
            <a:r>
              <a:rPr lang="en-US" sz="2000" dirty="0"/>
              <a:t>Somewhat close and will in expectation converge to truth</a:t>
            </a:r>
          </a:p>
        </p:txBody>
      </p:sp>
    </p:spTree>
    <p:extLst>
      <p:ext uri="{BB962C8B-B14F-4D97-AF65-F5344CB8AC3E}">
        <p14:creationId xmlns:p14="http://schemas.microsoft.com/office/powerpoint/2010/main" val="2782057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792324701"/>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1975708793"/>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46095869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81739042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3992373916"/>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a:t>
            </a:r>
          </a:p>
          <a:p>
            <a:pPr lvl="1"/>
            <a:r>
              <a:rPr lang="en-US" sz="2000" dirty="0"/>
              <a:t>0.375</a:t>
            </a:r>
          </a:p>
          <a:p>
            <a:pPr lvl="1"/>
            <a:endParaRPr lang="en-US" sz="2000" dirty="0"/>
          </a:p>
          <a:p>
            <a:r>
              <a:rPr lang="en-US" sz="2000" dirty="0"/>
              <a:t>Far from truth and will not in expectation converge to truth</a:t>
            </a:r>
          </a:p>
        </p:txBody>
      </p:sp>
    </p:spTree>
    <p:extLst>
      <p:ext uri="{BB962C8B-B14F-4D97-AF65-F5344CB8AC3E}">
        <p14:creationId xmlns:p14="http://schemas.microsoft.com/office/powerpoint/2010/main" val="10964078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873231217"/>
              </p:ext>
            </p:extLst>
          </p:nvPr>
        </p:nvGraphicFramePr>
        <p:xfrm>
          <a:off x="45154" y="37921"/>
          <a:ext cx="6854830" cy="6484799"/>
        </p:xfrm>
        <a:graphic>
          <a:graphicData uri="http://schemas.openxmlformats.org/drawingml/2006/table">
            <a:tbl>
              <a:tblPr firstRow="1" bandRow="1">
                <a:tableStyleId>{073A0DAA-6AF3-43AB-8588-CEC1D06C72B9}</a:tableStyleId>
              </a:tblPr>
              <a:tblGrid>
                <a:gridCol w="685483">
                  <a:extLst>
                    <a:ext uri="{9D8B030D-6E8A-4147-A177-3AD203B41FA5}">
                      <a16:colId xmlns:a16="http://schemas.microsoft.com/office/drawing/2014/main" val="423115001"/>
                    </a:ext>
                  </a:extLst>
                </a:gridCol>
                <a:gridCol w="685483">
                  <a:extLst>
                    <a:ext uri="{9D8B030D-6E8A-4147-A177-3AD203B41FA5}">
                      <a16:colId xmlns:a16="http://schemas.microsoft.com/office/drawing/2014/main" val="3964050218"/>
                    </a:ext>
                  </a:extLst>
                </a:gridCol>
                <a:gridCol w="685483">
                  <a:extLst>
                    <a:ext uri="{9D8B030D-6E8A-4147-A177-3AD203B41FA5}">
                      <a16:colId xmlns:a16="http://schemas.microsoft.com/office/drawing/2014/main" val="2213008572"/>
                    </a:ext>
                  </a:extLst>
                </a:gridCol>
                <a:gridCol w="685483">
                  <a:extLst>
                    <a:ext uri="{9D8B030D-6E8A-4147-A177-3AD203B41FA5}">
                      <a16:colId xmlns:a16="http://schemas.microsoft.com/office/drawing/2014/main" val="3119221081"/>
                    </a:ext>
                  </a:extLst>
                </a:gridCol>
                <a:gridCol w="685483">
                  <a:extLst>
                    <a:ext uri="{9D8B030D-6E8A-4147-A177-3AD203B41FA5}">
                      <a16:colId xmlns:a16="http://schemas.microsoft.com/office/drawing/2014/main" val="1680386968"/>
                    </a:ext>
                  </a:extLst>
                </a:gridCol>
                <a:gridCol w="685483">
                  <a:extLst>
                    <a:ext uri="{9D8B030D-6E8A-4147-A177-3AD203B41FA5}">
                      <a16:colId xmlns:a16="http://schemas.microsoft.com/office/drawing/2014/main" val="1396329686"/>
                    </a:ext>
                  </a:extLst>
                </a:gridCol>
                <a:gridCol w="685483">
                  <a:extLst>
                    <a:ext uri="{9D8B030D-6E8A-4147-A177-3AD203B41FA5}">
                      <a16:colId xmlns:a16="http://schemas.microsoft.com/office/drawing/2014/main" val="1168915491"/>
                    </a:ext>
                  </a:extLst>
                </a:gridCol>
                <a:gridCol w="685483">
                  <a:extLst>
                    <a:ext uri="{9D8B030D-6E8A-4147-A177-3AD203B41FA5}">
                      <a16:colId xmlns:a16="http://schemas.microsoft.com/office/drawing/2014/main" val="2218426035"/>
                    </a:ext>
                  </a:extLst>
                </a:gridCol>
                <a:gridCol w="685483">
                  <a:extLst>
                    <a:ext uri="{9D8B030D-6E8A-4147-A177-3AD203B41FA5}">
                      <a16:colId xmlns:a16="http://schemas.microsoft.com/office/drawing/2014/main" val="2240623374"/>
                    </a:ext>
                  </a:extLst>
                </a:gridCol>
                <a:gridCol w="685483">
                  <a:extLst>
                    <a:ext uri="{9D8B030D-6E8A-4147-A177-3AD203B41FA5}">
                      <a16:colId xmlns:a16="http://schemas.microsoft.com/office/drawing/2014/main" val="4463782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Z</a:t>
                      </a:r>
                    </a:p>
                  </a:txBody>
                  <a:tcPr/>
                </a:tc>
                <a:tc>
                  <a:txBody>
                    <a:bodyPr/>
                    <a:lstStyle/>
                    <a:p>
                      <a:r>
                        <a:rPr lang="en-US" sz="1200" dirty="0"/>
                        <a:t>Y|X=0, Z = 0</a:t>
                      </a:r>
                    </a:p>
                  </a:txBody>
                  <a:tcPr/>
                </a:tc>
                <a:tc>
                  <a:txBody>
                    <a:bodyPr/>
                    <a:lstStyle/>
                    <a:p>
                      <a:r>
                        <a:rPr lang="en-US" sz="1200" dirty="0"/>
                        <a:t>Y|X=0, Z = 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0866234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8809575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7519638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541199">
                <a:tc>
                  <a:txBody>
                    <a:bodyPr/>
                    <a:lstStyle/>
                    <a:p>
                      <a:endParaRPr lang="en-US" sz="1600" b="1" dirty="0">
                        <a:solidFill>
                          <a:schemeClr val="tx1"/>
                        </a:solidFill>
                      </a:endParaRPr>
                    </a:p>
                  </a:txBody>
                  <a:tcPr>
                    <a:solidFill>
                      <a:schemeClr val="bg1"/>
                    </a:solidFill>
                  </a:tcPr>
                </a:tc>
                <a:tc>
                  <a:txBody>
                    <a:bodyPr/>
                    <a:lstStyle/>
                    <a:p>
                      <a:r>
                        <a:rPr lang="en-US" sz="1400" b="1" dirty="0">
                          <a:solidFill>
                            <a:schemeClr val="tx1"/>
                          </a:solidFill>
                        </a:rPr>
                        <a:t>10.625</a:t>
                      </a:r>
                    </a:p>
                  </a:txBody>
                  <a:tcPr>
                    <a:solidFill>
                      <a:schemeClr val="bg1"/>
                    </a:solidFill>
                  </a:tcPr>
                </a:tc>
                <a:tc>
                  <a:txBody>
                    <a:bodyPr/>
                    <a:lstStyle/>
                    <a:p>
                      <a:r>
                        <a:rPr lang="en-US" sz="1400" b="1" dirty="0">
                          <a:solidFill>
                            <a:schemeClr val="tx1"/>
                          </a:solidFill>
                        </a:rPr>
                        <a:t>12.75</a:t>
                      </a:r>
                    </a:p>
                  </a:txBody>
                  <a:tcPr>
                    <a:solidFill>
                      <a:schemeClr val="bg1"/>
                    </a:solidFill>
                  </a:tcPr>
                </a:tc>
                <a:tc>
                  <a:txBody>
                    <a:bodyPr/>
                    <a:lstStyle/>
                    <a:p>
                      <a:endParaRPr lang="en-US" sz="1400" b="1" dirty="0">
                        <a:solidFill>
                          <a:schemeClr val="tx1"/>
                        </a:solidFill>
                      </a:endParaRPr>
                    </a:p>
                  </a:txBody>
                  <a:tcPr>
                    <a:solidFill>
                      <a:schemeClr val="bg1"/>
                    </a:solidFill>
                  </a:tcPr>
                </a:tc>
                <a:tc>
                  <a:txBody>
                    <a:bodyPr/>
                    <a:lstStyle/>
                    <a:p>
                      <a:r>
                        <a:rPr lang="en-US" sz="14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10</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11.8</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832220" y="769775"/>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 and conditioning on Z</a:t>
            </a:r>
            <a:br>
              <a:rPr lang="en-US" sz="2000" dirty="0"/>
            </a:br>
            <a:br>
              <a:rPr lang="en-US" sz="2000" dirty="0"/>
            </a:br>
            <a:r>
              <a:rPr lang="en-US" sz="2000" dirty="0"/>
              <a:t>[11*P(Z=0) + 15*P(Z=1)] – </a:t>
            </a:r>
            <a:br>
              <a:rPr lang="en-US" sz="2000" dirty="0"/>
            </a:br>
            <a:r>
              <a:rPr lang="en-US" sz="2000" dirty="0"/>
              <a:t>[10*P(Z=0) + 11.8*P(Z=1)] = </a:t>
            </a:r>
            <a:br>
              <a:rPr lang="en-US" sz="2000" dirty="0"/>
            </a:br>
            <a:r>
              <a:rPr lang="en-US" sz="2000" dirty="0"/>
              <a:t>[11*.625 + 15*.375] – [10*.625 + 11.8*.375] = 12.5 - 10.675 = 1.825</a:t>
            </a:r>
          </a:p>
          <a:p>
            <a:pPr lvl="1"/>
            <a:endParaRPr lang="en-US" sz="2000" dirty="0"/>
          </a:p>
          <a:p>
            <a:r>
              <a:rPr lang="en-US" sz="2000" dirty="0"/>
              <a:t>Closer to truth and will in expectation converge to truth if Z is only confounder</a:t>
            </a:r>
          </a:p>
        </p:txBody>
      </p:sp>
    </p:spTree>
    <p:extLst>
      <p:ext uri="{BB962C8B-B14F-4D97-AF65-F5344CB8AC3E}">
        <p14:creationId xmlns:p14="http://schemas.microsoft.com/office/powerpoint/2010/main" val="637313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008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B558-7DB3-0D6A-6DA6-96983FCDA6A2}"/>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28D57B52-0380-B82D-B24D-08C5FBCF8A7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 y="941941"/>
            <a:ext cx="12151605" cy="5805901"/>
          </a:xfrm>
        </p:spPr>
      </p:pic>
    </p:spTree>
    <p:extLst>
      <p:ext uri="{BB962C8B-B14F-4D97-AF65-F5344CB8AC3E}">
        <p14:creationId xmlns:p14="http://schemas.microsoft.com/office/powerpoint/2010/main" val="6291787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16E9-A1AE-4FFE-C4BF-0E47611EB291}"/>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853929FE-934B-EF73-2247-6B7D923FC17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71827" y="1217364"/>
            <a:ext cx="11978640" cy="5273912"/>
          </a:xfrm>
        </p:spPr>
      </p:pic>
    </p:spTree>
    <p:extLst>
      <p:ext uri="{BB962C8B-B14F-4D97-AF65-F5344CB8AC3E}">
        <p14:creationId xmlns:p14="http://schemas.microsoft.com/office/powerpoint/2010/main" val="303714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3</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Assumptions of the causal mediation model</a:t>
            </a:r>
            <a:br>
              <a:rPr lang="en-US" noProof="0" dirty="0"/>
            </a:br>
            <a:endParaRPr lang="en-US" noProof="0" dirty="0"/>
          </a:p>
          <a:p>
            <a:r>
              <a:rPr lang="en-US" noProof="0" dirty="0"/>
              <a:t>Estimation of the causal mediation model</a:t>
            </a:r>
          </a:p>
          <a:p>
            <a:endParaRPr lang="en-US" noProof="0" dirty="0"/>
          </a:p>
          <a:p>
            <a:r>
              <a:rPr lang="en-US" dirty="0"/>
              <a:t>Yet more R examples</a:t>
            </a:r>
            <a:endParaRPr lang="en-US" noProof="0" dirty="0"/>
          </a:p>
        </p:txBody>
      </p:sp>
    </p:spTree>
    <p:extLst>
      <p:ext uri="{BB962C8B-B14F-4D97-AF65-F5344CB8AC3E}">
        <p14:creationId xmlns:p14="http://schemas.microsoft.com/office/powerpoint/2010/main" val="9759504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6773135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p:txBody>
          <a:bodyPr>
            <a:normAutofit fontScale="92500" lnSpcReduction="20000"/>
          </a:bodyPr>
          <a:lstStyle/>
          <a:p>
            <a:r>
              <a:rPr lang="en-US" dirty="0"/>
              <a:t>Download data “exercise2.csv” directly from </a:t>
            </a:r>
            <a:r>
              <a:rPr lang="en-US" dirty="0" err="1"/>
              <a:t>github</a:t>
            </a:r>
            <a:endParaRPr lang="en-US" dirty="0"/>
          </a:p>
          <a:p>
            <a:endParaRPr lang="en-US" dirty="0"/>
          </a:p>
          <a:p>
            <a:r>
              <a:rPr lang="en-US" dirty="0"/>
              <a:t>It contains a </a:t>
            </a:r>
            <a:r>
              <a:rPr lang="en-US" dirty="0" err="1"/>
              <a:t>dataframe</a:t>
            </a:r>
            <a:r>
              <a:rPr lang="en-US" dirty="0"/>
              <a:t> with the following variables</a:t>
            </a:r>
          </a:p>
          <a:p>
            <a:pPr lvl="1"/>
            <a:r>
              <a:rPr lang="en-US" dirty="0"/>
              <a:t>X - a treatment assignment with three levels (0, 1, 2)</a:t>
            </a:r>
          </a:p>
          <a:p>
            <a:pPr lvl="1"/>
            <a:r>
              <a:rPr lang="en-US" dirty="0"/>
              <a:t>Z – a covariate with three levels (0,1,2)</a:t>
            </a:r>
          </a:p>
          <a:p>
            <a:pPr lvl="1"/>
            <a:r>
              <a:rPr lang="en-US" dirty="0"/>
              <a:t>Y</a:t>
            </a:r>
            <a:r>
              <a:rPr lang="en-US" baseline="-25000" dirty="0"/>
              <a:t>0</a:t>
            </a:r>
            <a:r>
              <a:rPr lang="en-US" dirty="0"/>
              <a:t>, Y</a:t>
            </a:r>
            <a:r>
              <a:rPr lang="en-US" baseline="-25000" dirty="0"/>
              <a:t>1</a:t>
            </a:r>
            <a:r>
              <a:rPr lang="en-US" dirty="0"/>
              <a:t>, Y</a:t>
            </a:r>
            <a:r>
              <a:rPr lang="en-US" baseline="-25000" dirty="0"/>
              <a:t>2</a:t>
            </a:r>
            <a:r>
              <a:rPr lang="en-US" dirty="0"/>
              <a:t> – three potential outcomes for each level of the treatment</a:t>
            </a:r>
            <a:br>
              <a:rPr lang="en-US" dirty="0"/>
            </a:br>
            <a:endParaRPr lang="en-US" dirty="0"/>
          </a:p>
          <a:p>
            <a:r>
              <a:rPr lang="en-US" dirty="0"/>
              <a:t>Generate the true individual treatment effects for each person, comparing all three levels of treatment with each other</a:t>
            </a:r>
          </a:p>
          <a:p>
            <a:endParaRPr lang="en-US" dirty="0"/>
          </a:p>
        </p:txBody>
      </p:sp>
    </p:spTree>
    <p:extLst>
      <p:ext uri="{BB962C8B-B14F-4D97-AF65-F5344CB8AC3E}">
        <p14:creationId xmlns:p14="http://schemas.microsoft.com/office/powerpoint/2010/main" val="6294963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a:xfrm>
            <a:off x="913795" y="2076450"/>
            <a:ext cx="10353762" cy="4171950"/>
          </a:xfrm>
        </p:spPr>
        <p:txBody>
          <a:bodyPr>
            <a:normAutofit/>
          </a:bodyPr>
          <a:lstStyle/>
          <a:p>
            <a:endParaRPr lang="en-US" dirty="0"/>
          </a:p>
          <a:p>
            <a:r>
              <a:rPr lang="en-US" dirty="0"/>
              <a:t>Compute prima facie, unadjusted treatment effects for all comparisons of treatment levels</a:t>
            </a:r>
          </a:p>
          <a:p>
            <a:endParaRPr lang="en-US" dirty="0"/>
          </a:p>
          <a:p>
            <a:r>
              <a:rPr lang="en-US" dirty="0"/>
              <a:t>Run a model with Z as a covariate, and generate model-implied potential outcomes Y</a:t>
            </a:r>
            <a:r>
              <a:rPr lang="en-US" baseline="-25000" dirty="0"/>
              <a:t>0</a:t>
            </a:r>
            <a:r>
              <a:rPr lang="en-US" dirty="0"/>
              <a:t>_mo, Y</a:t>
            </a:r>
            <a:r>
              <a:rPr lang="en-US" baseline="-25000" dirty="0"/>
              <a:t>1</a:t>
            </a:r>
            <a:r>
              <a:rPr lang="en-US" dirty="0"/>
              <a:t>_mo, Y</a:t>
            </a:r>
            <a:r>
              <a:rPr lang="en-US" baseline="-25000" dirty="0"/>
              <a:t>2</a:t>
            </a:r>
            <a:r>
              <a:rPr lang="en-US" dirty="0"/>
              <a:t>_mo, and compute from those, treatment effects for all combinations of potential outcomes</a:t>
            </a:r>
            <a:br>
              <a:rPr lang="en-US" dirty="0"/>
            </a:br>
            <a:endParaRPr lang="en-US" dirty="0"/>
          </a:p>
          <a:p>
            <a:endParaRPr lang="en-US" dirty="0"/>
          </a:p>
          <a:p>
            <a:endParaRPr lang="en-US" dirty="0"/>
          </a:p>
        </p:txBody>
      </p:sp>
    </p:spTree>
    <p:extLst>
      <p:ext uri="{BB962C8B-B14F-4D97-AF65-F5344CB8AC3E}">
        <p14:creationId xmlns:p14="http://schemas.microsoft.com/office/powerpoint/2010/main" val="3251498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6559677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D144-5973-2AF4-CCDB-775B5DC743E4}"/>
              </a:ext>
            </a:extLst>
          </p:cNvPr>
          <p:cNvSpPr>
            <a:spLocks noGrp="1"/>
          </p:cNvSpPr>
          <p:nvPr>
            <p:ph type="title"/>
          </p:nvPr>
        </p:nvSpPr>
        <p:spPr/>
        <p:txBody>
          <a:bodyPr/>
          <a:lstStyle/>
          <a:p>
            <a:r>
              <a:rPr lang="en-US" dirty="0"/>
              <a:t>Directed acyclic graphs (DAGs)</a:t>
            </a:r>
          </a:p>
        </p:txBody>
      </p:sp>
      <p:sp>
        <p:nvSpPr>
          <p:cNvPr id="3" name="Text Placeholder 2">
            <a:extLst>
              <a:ext uri="{FF2B5EF4-FFF2-40B4-BE49-F238E27FC236}">
                <a16:creationId xmlns:a16="http://schemas.microsoft.com/office/drawing/2014/main" id="{11B0AE7E-9747-4502-EA23-E2F4BB97CF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05899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5931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86013" y="4038600"/>
            <a:ext cx="7772400" cy="2209800"/>
          </a:xfrm>
        </p:spPr>
        <p:txBody>
          <a:bodyPr>
            <a:normAutofit fontScale="92500"/>
          </a:bodyPr>
          <a:lstStyle/>
          <a:p>
            <a:r>
              <a:rPr lang="en-US" dirty="0"/>
              <a:t>Letters in graphs are </a:t>
            </a:r>
            <a:r>
              <a:rPr lang="en-US" b="1" dirty="0"/>
              <a:t>variables</a:t>
            </a:r>
            <a:r>
              <a:rPr lang="en-US" dirty="0"/>
              <a:t> and often referred to as nodes or vertices</a:t>
            </a:r>
          </a:p>
          <a:p>
            <a:endParaRPr lang="en-US" dirty="0"/>
          </a:p>
          <a:p>
            <a:r>
              <a:rPr lang="en-US" dirty="0"/>
              <a:t>Connections between nodes are referred to as </a:t>
            </a:r>
            <a:r>
              <a:rPr lang="en-US" b="1" dirty="0"/>
              <a:t>arrows</a:t>
            </a:r>
            <a:r>
              <a:rPr lang="en-US" dirty="0"/>
              <a:t> or edges</a:t>
            </a:r>
          </a:p>
        </p:txBody>
      </p:sp>
      <p:pic>
        <p:nvPicPr>
          <p:cNvPr id="102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950658243"/>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1716939" y="4007636"/>
            <a:ext cx="8982655" cy="2529047"/>
          </a:xfrm>
        </p:spPr>
        <p:txBody>
          <a:bodyPr>
            <a:normAutofit/>
          </a:bodyPr>
          <a:lstStyle/>
          <a:p>
            <a:r>
              <a:rPr lang="en-US" sz="1800" dirty="0"/>
              <a:t>Relationships between nodes</a:t>
            </a:r>
          </a:p>
          <a:p>
            <a:endParaRPr lang="en-US" sz="1800" dirty="0"/>
          </a:p>
          <a:p>
            <a:r>
              <a:rPr lang="en-US" sz="1800" dirty="0"/>
              <a:t>Z is parent of A, D, E</a:t>
            </a:r>
          </a:p>
          <a:p>
            <a:r>
              <a:rPr lang="en-US" sz="1800" dirty="0"/>
              <a:t>D is a child of Z and E</a:t>
            </a:r>
          </a:p>
          <a:p>
            <a:r>
              <a:rPr lang="en-US" sz="1800" dirty="0"/>
              <a:t>D is a descendant of A</a:t>
            </a:r>
          </a:p>
          <a:p>
            <a:r>
              <a:rPr lang="en-US" sz="1800" dirty="0"/>
              <a:t>A is an ancestor of D</a:t>
            </a:r>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920468812"/>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55533" y="4434840"/>
            <a:ext cx="7772400" cy="1295400"/>
          </a:xfrm>
        </p:spPr>
        <p:txBody>
          <a:bodyPr>
            <a:noAutofit/>
          </a:bodyPr>
          <a:lstStyle/>
          <a:p>
            <a:r>
              <a:rPr lang="en-US" sz="2400" dirty="0"/>
              <a:t>Nodes with arrows (directly) emanating into other nodes are referred to as parents (or ancestors)</a:t>
            </a:r>
          </a:p>
          <a:p>
            <a:endParaRPr lang="en-US" sz="2400" dirty="0"/>
          </a:p>
          <a:p>
            <a:r>
              <a:rPr lang="en-US" sz="2400" dirty="0"/>
              <a:t>Nodes with arrows pointing (directly) into them are children (or descendants) </a:t>
            </a:r>
          </a:p>
          <a:p>
            <a:endParaRPr lang="en-US" sz="2400" dirty="0"/>
          </a:p>
        </p:txBody>
      </p:sp>
      <p:pic>
        <p:nvPicPr>
          <p:cNvPr id="5"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777157477"/>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63153" y="4145280"/>
            <a:ext cx="7772400" cy="2209800"/>
          </a:xfrm>
        </p:spPr>
        <p:txBody>
          <a:bodyPr>
            <a:normAutofit fontScale="92500"/>
          </a:bodyPr>
          <a:lstStyle/>
          <a:p>
            <a:r>
              <a:rPr lang="en-US" sz="2400" dirty="0"/>
              <a:t>A connection via several arrows is referred to as a </a:t>
            </a:r>
            <a:r>
              <a:rPr lang="en-US" sz="2400" b="1" dirty="0"/>
              <a:t>path</a:t>
            </a:r>
            <a:r>
              <a:rPr lang="en-US" sz="2400" dirty="0"/>
              <a:t> (or trail)</a:t>
            </a:r>
          </a:p>
          <a:p>
            <a:endParaRPr lang="en-US" sz="2400" dirty="0"/>
          </a:p>
          <a:p>
            <a:r>
              <a:rPr lang="en-US" sz="2400" dirty="0"/>
              <a:t>A path can have arrows going into different directions, e.g., A </a:t>
            </a:r>
            <a:r>
              <a:rPr lang="en-US" sz="2400" dirty="0">
                <a:sym typeface="Wingdings" panose="05000000000000000000" pitchFamily="2" charset="2"/>
              </a:rPr>
              <a:t> Z  E  D</a:t>
            </a:r>
            <a:endParaRPr lang="en-US" sz="2400" dirty="0"/>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261267336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4</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Sensitivity analysis</a:t>
            </a:r>
            <a:br>
              <a:rPr lang="en-US" noProof="0" dirty="0"/>
            </a:br>
            <a:endParaRPr lang="en-US" noProof="0" dirty="0"/>
          </a:p>
          <a:p>
            <a:r>
              <a:rPr lang="en-US" noProof="0" dirty="0"/>
              <a:t>Alternative estimators</a:t>
            </a:r>
          </a:p>
        </p:txBody>
      </p:sp>
    </p:spTree>
    <p:extLst>
      <p:ext uri="{BB962C8B-B14F-4D97-AF65-F5344CB8AC3E}">
        <p14:creationId xmlns:p14="http://schemas.microsoft.com/office/powerpoint/2010/main" val="42790006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directed arrow between two nodes represents an assumed causal effect between two variables </a:t>
            </a:r>
          </a:p>
          <a:p>
            <a:endParaRPr lang="en-US" dirty="0"/>
          </a:p>
          <a:p>
            <a:r>
              <a:rPr lang="en-US" dirty="0"/>
              <a:t>This effect may be linear, non-linear, deterministic – completely non-parametric</a:t>
            </a:r>
          </a:p>
        </p:txBody>
      </p:sp>
    </p:spTree>
    <p:extLst>
      <p:ext uri="{BB962C8B-B14F-4D97-AF65-F5344CB8AC3E}">
        <p14:creationId xmlns:p14="http://schemas.microsoft.com/office/powerpoint/2010/main" val="12437383"/>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bi-directed arrow between two nodes represents an unobserved cause</a:t>
            </a:r>
          </a:p>
          <a:p>
            <a:endParaRPr lang="en-US" dirty="0"/>
          </a:p>
          <a:p>
            <a:r>
              <a:rPr lang="en-US" dirty="0"/>
              <a:t>We may either draw a latent variable with directed paths or use bi-directed arrows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96354683"/>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 absence of an arrow between two variables denotes the absence of any direct effect or latent confounding</a:t>
            </a:r>
          </a:p>
          <a:p>
            <a:endParaRPr lang="en-US" dirty="0"/>
          </a:p>
          <a:p>
            <a:r>
              <a:rPr lang="en-US" dirty="0"/>
              <a:t>It is the </a:t>
            </a:r>
            <a:r>
              <a:rPr lang="en-US" b="1" i="1" dirty="0"/>
              <a:t>absence</a:t>
            </a:r>
            <a:r>
              <a:rPr lang="en-US" dirty="0"/>
              <a:t> of arrows that is most critical and that must be argued for</a:t>
            </a:r>
          </a:p>
        </p:txBody>
      </p:sp>
    </p:spTree>
    <p:extLst>
      <p:ext uri="{BB962C8B-B14F-4D97-AF65-F5344CB8AC3E}">
        <p14:creationId xmlns:p14="http://schemas.microsoft.com/office/powerpoint/2010/main" val="6773986"/>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There might be strong disagreement about how the DAG should look like</a:t>
            </a:r>
          </a:p>
          <a:p>
            <a:endParaRPr lang="en-US" dirty="0"/>
          </a:p>
          <a:p>
            <a:r>
              <a:rPr lang="en-US" dirty="0"/>
              <a:t>However, once researchers agree on the structure of the DAG, there should also be agreement about which effects can be causally interpreted, and which model should be used to estimate these effects</a:t>
            </a:r>
          </a:p>
        </p:txBody>
      </p:sp>
    </p:spTree>
    <p:extLst>
      <p:ext uri="{BB962C8B-B14F-4D97-AF65-F5344CB8AC3E}">
        <p14:creationId xmlns:p14="http://schemas.microsoft.com/office/powerpoint/2010/main" val="2043972736"/>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DAGs put our theoretical assumptions about the relationships between variables of interest in a graphical format</a:t>
            </a:r>
          </a:p>
          <a:p>
            <a:endParaRPr lang="en-US" dirty="0"/>
          </a:p>
          <a:p>
            <a:r>
              <a:rPr lang="en-US" dirty="0"/>
              <a:t>DAGs as a manifestation of your literature review and best-known theory</a:t>
            </a:r>
          </a:p>
          <a:p>
            <a:endParaRPr lang="en-US" dirty="0"/>
          </a:p>
          <a:p>
            <a:r>
              <a:rPr lang="en-US" dirty="0"/>
              <a:t>DAGs are helpful to formalize theory and formalize what to adjust on</a:t>
            </a:r>
          </a:p>
        </p:txBody>
      </p:sp>
    </p:spTree>
    <p:extLst>
      <p:ext uri="{BB962C8B-B14F-4D97-AF65-F5344CB8AC3E}">
        <p14:creationId xmlns:p14="http://schemas.microsoft.com/office/powerpoint/2010/main" val="2404863388"/>
      </p:ext>
    </p:extLst>
  </p:cSld>
  <p:clrMapOvr>
    <a:overrideClrMapping bg1="dk1" tx1="lt1" bg2="dk2"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What kind of assumptions are advertised in the following DAG?</a:t>
            </a:r>
          </a:p>
        </p:txBody>
      </p:sp>
      <p:sp>
        <p:nvSpPr>
          <p:cNvPr id="4" name="TextBox 3"/>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pic>
        <p:nvPicPr>
          <p:cNvPr id="2050"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43400" y="3886200"/>
            <a:ext cx="3293587" cy="2209800"/>
          </a:xfrm>
          <a:prstGeom prst="rect">
            <a:avLst/>
          </a:prstGeom>
          <a:solidFill>
            <a:schemeClr val="tx1"/>
          </a:solidFill>
          <a:ln>
            <a:noFill/>
          </a:ln>
        </p:spPr>
      </p:pic>
    </p:spTree>
    <p:extLst>
      <p:ext uri="{BB962C8B-B14F-4D97-AF65-F5344CB8AC3E}">
        <p14:creationId xmlns:p14="http://schemas.microsoft.com/office/powerpoint/2010/main" val="3077596320"/>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99860" y="2097648"/>
            <a:ext cx="4252420" cy="3822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438401" y="2789183"/>
            <a:ext cx="3293587" cy="2209800"/>
          </a:xfrm>
          <a:prstGeom prst="rect">
            <a:avLst/>
          </a:prstGeom>
          <a:solidFill>
            <a:schemeClr val="tx1"/>
          </a:solidFill>
          <a:ln>
            <a:noFill/>
          </a:ln>
        </p:spPr>
      </p:pic>
      <p:sp>
        <p:nvSpPr>
          <p:cNvPr id="6" name="TextBox 5"/>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4162193712"/>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813C-6243-0E12-B33E-75D0CDC7607B}"/>
              </a:ext>
            </a:extLst>
          </p:cNvPr>
          <p:cNvSpPr>
            <a:spLocks noGrp="1"/>
          </p:cNvSpPr>
          <p:nvPr>
            <p:ph type="title"/>
          </p:nvPr>
        </p:nvSpPr>
        <p:spPr/>
        <p:txBody>
          <a:bodyPr>
            <a:normAutofit/>
          </a:bodyPr>
          <a:lstStyle/>
          <a:p>
            <a:r>
              <a:rPr lang="en-US" dirty="0"/>
              <a:t>Connection of DAGs and POs</a:t>
            </a:r>
          </a:p>
        </p:txBody>
      </p:sp>
      <p:pic>
        <p:nvPicPr>
          <p:cNvPr id="5" name="Picture 4">
            <a:extLst>
              <a:ext uri="{FF2B5EF4-FFF2-40B4-BE49-F238E27FC236}">
                <a16:creationId xmlns:a16="http://schemas.microsoft.com/office/drawing/2014/main" id="{E3AEDC79-3F88-35A0-662E-CFE89DBDDCF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23215" y="2500329"/>
            <a:ext cx="7093083" cy="3015834"/>
          </a:xfrm>
          <a:prstGeom prst="rect">
            <a:avLst/>
          </a:prstGeom>
        </p:spPr>
      </p:pic>
      <p:sp>
        <p:nvSpPr>
          <p:cNvPr id="4" name="TextBox 3">
            <a:extLst>
              <a:ext uri="{FF2B5EF4-FFF2-40B4-BE49-F238E27FC236}">
                <a16:creationId xmlns:a16="http://schemas.microsoft.com/office/drawing/2014/main" id="{8A563CD2-88DC-0B58-7F4E-5DA0A0A2FD03}"/>
              </a:ext>
            </a:extLst>
          </p:cNvPr>
          <p:cNvSpPr txBox="1"/>
          <p:nvPr/>
        </p:nvSpPr>
        <p:spPr>
          <a:xfrm>
            <a:off x="6793563" y="6422952"/>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
        <p:nvSpPr>
          <p:cNvPr id="6" name="TextBox 5">
            <a:extLst>
              <a:ext uri="{FF2B5EF4-FFF2-40B4-BE49-F238E27FC236}">
                <a16:creationId xmlns:a16="http://schemas.microsoft.com/office/drawing/2014/main" id="{9512AE44-3C3D-3CDB-D0DA-983946B5BF5B}"/>
              </a:ext>
            </a:extLst>
          </p:cNvPr>
          <p:cNvSpPr txBox="1"/>
          <p:nvPr/>
        </p:nvSpPr>
        <p:spPr>
          <a:xfrm>
            <a:off x="7410894" y="3168855"/>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8" name="TextBox 7">
            <a:extLst>
              <a:ext uri="{FF2B5EF4-FFF2-40B4-BE49-F238E27FC236}">
                <a16:creationId xmlns:a16="http://schemas.microsoft.com/office/drawing/2014/main" id="{626423D7-FE75-90C1-9BEA-BAF7D8B1A0BF}"/>
              </a:ext>
            </a:extLst>
          </p:cNvPr>
          <p:cNvSpPr txBox="1"/>
          <p:nvPr/>
        </p:nvSpPr>
        <p:spPr>
          <a:xfrm>
            <a:off x="7410894" y="4636830"/>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9" name="TextBox 8">
            <a:extLst>
              <a:ext uri="{FF2B5EF4-FFF2-40B4-BE49-F238E27FC236}">
                <a16:creationId xmlns:a16="http://schemas.microsoft.com/office/drawing/2014/main" id="{D762EBD0-617C-BB2B-EE49-D569E59A0B99}"/>
              </a:ext>
            </a:extLst>
          </p:cNvPr>
          <p:cNvSpPr txBox="1"/>
          <p:nvPr/>
        </p:nvSpPr>
        <p:spPr>
          <a:xfrm>
            <a:off x="3609755" y="3073843"/>
            <a:ext cx="281762" cy="369332"/>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1878456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p:txBody>
          <a:bodyPr>
            <a:normAutofit lnSpcReduction="10000"/>
          </a:bodyPr>
          <a:lstStyle/>
          <a:p>
            <a:r>
              <a:rPr lang="en-US" sz="3200" dirty="0"/>
              <a:t>DAGS allow us to check whether a causal effect is identified (meaning can be estimated from data)</a:t>
            </a:r>
          </a:p>
          <a:p>
            <a:endParaRPr lang="en-US" sz="3200" dirty="0"/>
          </a:p>
          <a:p>
            <a:r>
              <a:rPr lang="en-US" sz="3200" dirty="0"/>
              <a:t>The </a:t>
            </a:r>
            <a:r>
              <a:rPr lang="en-US" sz="3200" b="1" dirty="0"/>
              <a:t>back-door criterion </a:t>
            </a:r>
            <a:r>
              <a:rPr lang="en-US" sz="3200" dirty="0"/>
              <a:t>relies on a concept called </a:t>
            </a:r>
            <a:br>
              <a:rPr lang="en-US" sz="3200" dirty="0"/>
            </a:br>
            <a:r>
              <a:rPr lang="en-US" sz="3200" dirty="0"/>
              <a:t>d-separation and the idea of “blocking” paths that would otherwise induce bias</a:t>
            </a:r>
          </a:p>
          <a:p>
            <a:endParaRPr lang="en-US" sz="3200" dirty="0"/>
          </a:p>
          <a:p>
            <a:endParaRPr lang="en-US" sz="3200" dirty="0"/>
          </a:p>
        </p:txBody>
      </p:sp>
    </p:spTree>
    <p:extLst>
      <p:ext uri="{BB962C8B-B14F-4D97-AF65-F5344CB8AC3E}">
        <p14:creationId xmlns:p14="http://schemas.microsoft.com/office/powerpoint/2010/main" val="687687723"/>
      </p:ext>
    </p:extLst>
  </p:cSld>
  <p:clrMapOvr>
    <a:overrideClrMapping bg1="dk1" tx1="lt1" bg2="dk2" tx2="lt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a:xfrm>
            <a:off x="913795" y="2076450"/>
            <a:ext cx="10353762" cy="4315019"/>
          </a:xfrm>
        </p:spPr>
        <p:txBody>
          <a:bodyPr>
            <a:normAutofit/>
          </a:bodyPr>
          <a:lstStyle/>
          <a:p>
            <a:r>
              <a:rPr lang="en-US" sz="3200" dirty="0"/>
              <a:t>The back-door criterion tells a researcher what variables need to be adjusted on (e.g., through regression or matching) in order to obtain an unbiased causal effects</a:t>
            </a:r>
          </a:p>
          <a:p>
            <a:endParaRPr lang="en-US" sz="3200" dirty="0"/>
          </a:p>
          <a:p>
            <a:r>
              <a:rPr lang="en-US" sz="3200" dirty="0"/>
              <a:t>It can be applied manually or through </a:t>
            </a:r>
            <a:r>
              <a:rPr lang="en-US" sz="3200" dirty="0" err="1"/>
              <a:t>dagitty</a:t>
            </a:r>
            <a:r>
              <a:rPr lang="en-US" sz="3200" dirty="0"/>
              <a:t> (or other software and R packages)</a:t>
            </a:r>
          </a:p>
          <a:p>
            <a:endParaRPr lang="en-US" sz="3200" dirty="0"/>
          </a:p>
          <a:p>
            <a:endParaRPr lang="en-US" sz="3200" dirty="0"/>
          </a:p>
        </p:txBody>
      </p:sp>
    </p:spTree>
    <p:extLst>
      <p:ext uri="{BB962C8B-B14F-4D97-AF65-F5344CB8AC3E}">
        <p14:creationId xmlns:p14="http://schemas.microsoft.com/office/powerpoint/2010/main" val="34183987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1.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9.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4829</TotalTime>
  <Words>14540</Words>
  <Application>Microsoft Office PowerPoint</Application>
  <PresentationFormat>Widescreen</PresentationFormat>
  <Paragraphs>2940</Paragraphs>
  <Slides>385</Slides>
  <Notes>69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385</vt:i4>
      </vt:variant>
    </vt:vector>
  </HeadingPairs>
  <TitlesOfParts>
    <vt:vector size="395" baseType="lpstr">
      <vt:lpstr>Arial</vt:lpstr>
      <vt:lpstr>Bahnschrift</vt:lpstr>
      <vt:lpstr>Calibri</vt:lpstr>
      <vt:lpstr>Cambria Math</vt:lpstr>
      <vt:lpstr>Garamond</vt:lpstr>
      <vt:lpstr>Goudy Old Style</vt:lpstr>
      <vt:lpstr>Roboto</vt:lpstr>
      <vt:lpstr>Wingdings</vt:lpstr>
      <vt:lpstr>Wingdings 2</vt:lpstr>
      <vt:lpstr>SlateVTI</vt:lpstr>
      <vt:lpstr>Causal Mediation Analysis</vt:lpstr>
      <vt:lpstr>Introduction</vt:lpstr>
      <vt:lpstr>Personal introduction</vt:lpstr>
      <vt:lpstr>Personal introduction</vt:lpstr>
      <vt:lpstr>Introductions</vt:lpstr>
      <vt:lpstr>Outline – Day 1</vt:lpstr>
      <vt:lpstr>Outline – Day 2</vt:lpstr>
      <vt:lpstr>Outline – Day 3</vt:lpstr>
      <vt:lpstr>Outline – Day 4</vt:lpstr>
      <vt:lpstr>Outline – Day 5</vt:lpstr>
      <vt:lpstr>Causal mediation</vt:lpstr>
      <vt:lpstr>Introduction</vt:lpstr>
      <vt:lpstr>Why causal mediation analysis?</vt:lpstr>
      <vt:lpstr>Why causal mediation analysis?</vt:lpstr>
      <vt:lpstr>Statistical mediation</vt:lpstr>
      <vt:lpstr>PowerPoint Presentation</vt:lpstr>
      <vt:lpstr>Statistical mediation</vt:lpstr>
      <vt:lpstr>Tri-variate mediation model</vt:lpstr>
      <vt:lpstr>Mediation</vt:lpstr>
      <vt:lpstr>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The research program of statistical mediation</vt:lpstr>
      <vt:lpstr>The (gaps in the) research program of statistical mediation</vt:lpstr>
      <vt:lpstr>Statistical mediation</vt:lpstr>
      <vt:lpstr>Tracing rules</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Statistical mediation</vt:lpstr>
      <vt:lpstr>PowerPoint Presentation</vt:lpstr>
      <vt:lpstr>Statistical mediation</vt:lpstr>
      <vt:lpstr>Statistical mediation</vt:lpstr>
      <vt:lpstr>Statistical mediation</vt:lpstr>
      <vt:lpstr>Statistical mediation</vt:lpstr>
      <vt:lpstr>Statistical mediation</vt:lpstr>
      <vt:lpstr>PowerPoint Presentation</vt:lpstr>
      <vt:lpstr>PowerPoint Presentation</vt:lpstr>
      <vt:lpstr>Statistical mediation exercise</vt:lpstr>
      <vt:lpstr>PowerPoint Presentation</vt:lpstr>
      <vt:lpstr>Building blocks</vt:lpstr>
      <vt:lpstr>Causal mediation building blocks</vt:lpstr>
      <vt:lpstr>Potential outcomes</vt:lpstr>
      <vt:lpstr>PowerPoint Presentation</vt:lpstr>
      <vt:lpstr>PowerPoint Presentation</vt:lpstr>
      <vt:lpstr>PowerPoint Presentation</vt:lpstr>
      <vt:lpstr>PowerPoint Presentation</vt:lpstr>
      <vt:lpstr>PowerPoint Presentation</vt:lpstr>
      <vt:lpstr>PowerPoint Presentation</vt:lpstr>
      <vt:lpstr>Randomization</vt:lpstr>
      <vt:lpstr>Randomization</vt:lpstr>
      <vt:lpstr>Randomization</vt:lpstr>
      <vt:lpstr>Non-randomized trial</vt:lpstr>
      <vt:lpstr>Causal inference</vt:lpstr>
      <vt:lpstr>Randomization in mediation</vt:lpstr>
      <vt:lpstr>Potential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outcome exercise</vt:lpstr>
      <vt:lpstr>Potential outcome exercise</vt:lpstr>
      <vt:lpstr>PowerPoint Presentation</vt:lpstr>
      <vt:lpstr>Directed acyclic graphs (DAGs)</vt:lpstr>
      <vt:lpstr>PowerPoint Presentation</vt:lpstr>
      <vt:lpstr>Graphical “language”</vt:lpstr>
      <vt:lpstr>Graphical “language”</vt:lpstr>
      <vt:lpstr>Graphical “language”</vt:lpstr>
      <vt:lpstr>Graphical “language”</vt:lpstr>
      <vt:lpstr>Causal model</vt:lpstr>
      <vt:lpstr>Causal model</vt:lpstr>
      <vt:lpstr>Causal model</vt:lpstr>
      <vt:lpstr>Causal model</vt:lpstr>
      <vt:lpstr>Causal model</vt:lpstr>
      <vt:lpstr>Causal model</vt:lpstr>
      <vt:lpstr>PowerPoint Presentation</vt:lpstr>
      <vt:lpstr>Connection of DAGs and POs</vt:lpstr>
      <vt:lpstr>Causal model</vt:lpstr>
      <vt:lpstr>Causal model</vt:lpstr>
      <vt:lpstr>Type of paths</vt:lpstr>
      <vt:lpstr>Type of paths</vt:lpstr>
      <vt:lpstr>Blocking a path</vt:lpstr>
      <vt:lpstr>Blocking a path</vt:lpstr>
      <vt:lpstr>Back-door</vt:lpstr>
      <vt:lpstr>PowerPoint Presentation</vt:lpstr>
      <vt:lpstr>Paths</vt:lpstr>
      <vt:lpstr>Paths</vt:lpstr>
      <vt:lpstr>DAG software</vt:lpstr>
      <vt:lpstr>PowerPoint Presentation</vt:lpstr>
      <vt:lpstr>DAGs</vt:lpstr>
      <vt:lpstr>PowerPoint Presentation</vt:lpstr>
      <vt:lpstr>PowerPoint Presentation</vt:lpstr>
      <vt:lpstr>PowerPoint Presentation</vt:lpstr>
      <vt:lpstr>DAG exercise</vt:lpstr>
      <vt:lpstr>PowerPoint Presentation</vt:lpstr>
      <vt:lpstr>PowerPoint Presentation</vt:lpstr>
      <vt:lpstr>DAGs</vt:lpstr>
      <vt:lpstr>PowerPoint Presentation</vt:lpstr>
      <vt:lpstr>Reversing arrows</vt:lpstr>
      <vt:lpstr>PowerPoint Presentation</vt:lpstr>
      <vt:lpstr>Causal mediation building blocks</vt:lpstr>
      <vt:lpstr>Causal mediation estimands</vt:lpstr>
      <vt:lpstr>Causal mediation</vt:lpstr>
      <vt:lpstr>Causal mediation</vt:lpstr>
      <vt:lpstr>Mediation model</vt:lpstr>
      <vt:lpstr>Mediation model</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PowerPoint Presentation</vt:lpstr>
      <vt:lpstr>Potential outcomes in mediation</vt:lpstr>
      <vt:lpstr>PowerPoint Presentation</vt:lpstr>
      <vt:lpstr>Potential outcomes</vt:lpstr>
      <vt:lpstr>Potential outcomes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estimands</vt:lpstr>
      <vt:lpstr>Causal estimands</vt:lpstr>
      <vt:lpstr>Causal mediation</vt:lpstr>
      <vt:lpstr>PowerPoint Presentation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mediation</vt:lpstr>
      <vt:lpstr>Causal estimands</vt:lpstr>
      <vt:lpstr>Causal estimands</vt:lpstr>
      <vt:lpstr>Causal mediation</vt:lpstr>
      <vt:lpstr>CDE and NDE</vt:lpstr>
      <vt:lpstr>Terminology review</vt:lpstr>
      <vt:lpstr>Causal estimands</vt:lpstr>
      <vt:lpstr>Causal estimands</vt:lpstr>
      <vt:lpstr>Causal estimands</vt:lpstr>
      <vt:lpstr>Causal estimands</vt:lpstr>
      <vt:lpstr>Causal estimands</vt:lpstr>
      <vt:lpstr>Causal estimands</vt:lpstr>
      <vt:lpstr>Causal estimands</vt:lpstr>
      <vt:lpstr>Causal estimands</vt:lpstr>
      <vt:lpstr>PowerPoint Presentation</vt:lpstr>
      <vt:lpstr>PowerPoint Presentation</vt:lpstr>
      <vt:lpstr>PowerPoint Presentation</vt:lpstr>
      <vt:lpstr>PowerPoint Presentation</vt:lpstr>
      <vt:lpstr>PowerPoint Presentation</vt:lpstr>
      <vt:lpstr>PowerPoint Presentation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Another example</vt:lpstr>
      <vt:lpstr>Potential outcomes in mediation (cont.)</vt:lpstr>
      <vt:lpstr>Potential outcomes in mediation (cont.)</vt:lpstr>
      <vt:lpstr>Potential outcomes in mediation (cont.)</vt:lpstr>
      <vt:lpstr>Potential outcomes in mediation (cont.)</vt:lpstr>
      <vt:lpstr>PowerPoint Presentation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estimands</vt:lpstr>
      <vt:lpstr>Causal estimands</vt:lpstr>
      <vt:lpstr>Causal estimands</vt:lpstr>
      <vt:lpstr>Causal estimands</vt:lpstr>
      <vt:lpstr>Causal estimands</vt:lpstr>
      <vt:lpstr>Causal estimands</vt:lpstr>
      <vt:lpstr>PowerPoint Presentation</vt:lpstr>
      <vt:lpstr>Additional computations</vt:lpstr>
      <vt:lpstr>Additional computations</vt:lpstr>
      <vt:lpstr>Additional computations</vt:lpstr>
      <vt:lpstr>Additional computations</vt:lpstr>
      <vt:lpstr>Connection</vt:lpstr>
      <vt:lpstr>Connection to statistical mediation</vt:lpstr>
      <vt:lpstr>Connection to statistical mediation</vt:lpstr>
      <vt:lpstr>Connection to statistical mediation</vt:lpstr>
      <vt:lpstr>Estimation</vt:lpstr>
      <vt:lpstr>Estimation</vt:lpstr>
      <vt:lpstr>PowerPoint Presentation</vt:lpstr>
      <vt:lpstr>Assumptions</vt:lpstr>
      <vt:lpstr>Confounders</vt:lpstr>
      <vt:lpstr>Assumptions</vt:lpstr>
      <vt:lpstr>Assumptions</vt:lpstr>
      <vt:lpstr>PowerPoint Presentation</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PowerPoint Presentation</vt:lpstr>
      <vt:lpstr>PowerPoint Presentation</vt:lpstr>
      <vt:lpstr>PowerPoint Presentation</vt:lpstr>
      <vt:lpstr>PowerPoint Presentation</vt:lpstr>
      <vt:lpstr>PowerPoint Presentation</vt:lpstr>
      <vt:lpstr>PowerPoint Presentation</vt:lpstr>
      <vt:lpstr>Assumptions</vt:lpstr>
      <vt:lpstr>Assumptions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Sensitivity analysis</vt:lpstr>
      <vt:lpstr>PowerPoint Presentation</vt:lpstr>
      <vt:lpstr>Sensitivity analysis</vt:lpstr>
      <vt:lpstr>Sensitivity analysis</vt:lpstr>
      <vt:lpstr>Sensitivity analysis</vt:lpstr>
      <vt:lpstr>Sensitivity analysis</vt:lpstr>
      <vt:lpstr>Sensitivity analysis</vt:lpstr>
      <vt:lpstr>Sensitivity analysis</vt:lpstr>
      <vt:lpstr>Sensitivity analysis</vt:lpstr>
      <vt:lpstr>PowerPoint Presentation</vt:lpstr>
      <vt:lpstr>Sensitivity analysis</vt:lpstr>
      <vt:lpstr>Sensitivity analysis</vt:lpstr>
      <vt:lpstr>PowerPoint Presentation</vt:lpstr>
      <vt:lpstr>Effect modifiers</vt:lpstr>
      <vt:lpstr>PowerPoint Presentation</vt:lpstr>
      <vt:lpstr>Effect modifiers / moderators</vt:lpstr>
      <vt:lpstr>Effect modifiers / moderators</vt:lpstr>
      <vt:lpstr>Estimation</vt:lpstr>
      <vt:lpstr>Estimation</vt:lpstr>
      <vt:lpstr>Estimation</vt:lpstr>
      <vt:lpstr>Estimation</vt:lpstr>
      <vt:lpstr>Complex statistical models</vt:lpstr>
      <vt:lpstr>Complex statistical models</vt:lpstr>
      <vt:lpstr>Complex statistical models</vt:lpstr>
      <vt:lpstr>Full example</vt:lpstr>
      <vt:lpstr>Full example</vt:lpstr>
      <vt:lpstr>Full example</vt:lpstr>
      <vt:lpstr>Full example</vt:lpstr>
      <vt:lpstr>Full example</vt:lpstr>
      <vt:lpstr>Assumptions</vt:lpstr>
      <vt:lpstr>PowerPoint Presentation</vt:lpstr>
      <vt:lpstr>Estimation</vt:lpstr>
      <vt:lpstr>Estimation</vt:lpstr>
      <vt:lpstr>Estimation</vt:lpstr>
      <vt:lpstr>Interpretation</vt:lpstr>
      <vt:lpstr>Interpretation</vt:lpstr>
      <vt:lpstr>PowerPoint Presentation</vt:lpstr>
      <vt:lpstr>Estimation</vt:lpstr>
      <vt:lpstr>Estimation</vt:lpstr>
      <vt:lpstr>Estimation</vt:lpstr>
      <vt:lpstr>Sensitivity</vt:lpstr>
      <vt:lpstr>Sensitivity</vt:lpstr>
      <vt:lpstr>Sensitivity</vt:lpstr>
      <vt:lpstr>Interpretation</vt:lpstr>
      <vt:lpstr>Estimation</vt:lpstr>
      <vt:lpstr>PowerPoint Presentation</vt:lpstr>
      <vt:lpstr>Estimation</vt:lpstr>
      <vt:lpstr>PowerPoint Presentation</vt:lpstr>
      <vt:lpstr>Exercise</vt:lpstr>
      <vt:lpstr>Exercise</vt:lpstr>
      <vt:lpstr>Exercise</vt:lpstr>
      <vt:lpstr>PowerPoint Presentation</vt:lpstr>
      <vt:lpstr>Some alternative estimators</vt:lpstr>
      <vt:lpstr>Weighting estimators</vt:lpstr>
      <vt:lpstr>Weighting</vt:lpstr>
      <vt:lpstr>PowerPoint Presentation</vt:lpstr>
      <vt:lpstr>PowerPoint Presentation</vt:lpstr>
      <vt:lpstr>Weighting</vt:lpstr>
      <vt:lpstr>Weighting</vt:lpstr>
      <vt:lpstr>Statistical aspects of weighting</vt:lpstr>
      <vt:lpstr>Statistical aspects of weighting</vt:lpstr>
      <vt:lpstr>PowerPoint Presentation</vt:lpstr>
      <vt:lpstr>Weighting</vt:lpstr>
      <vt:lpstr>Weighting</vt:lpstr>
      <vt:lpstr>Weighting</vt:lpstr>
      <vt:lpstr>Weighting</vt:lpstr>
      <vt:lpstr>Weighting</vt:lpstr>
      <vt:lpstr>Alternative estimators</vt:lpstr>
      <vt:lpstr>Alternative estimators</vt:lpstr>
      <vt:lpstr>PowerPoint Presentation</vt:lpstr>
      <vt:lpstr>Design-based causal mediation</vt:lpstr>
      <vt:lpstr>Design-based mediation analysis</vt:lpstr>
      <vt:lpstr>Design-based mediation analysis</vt:lpstr>
      <vt:lpstr>PowerPoint Presentation</vt:lpstr>
      <vt:lpstr>Single experiment design</vt:lpstr>
      <vt:lpstr>Single experiment design</vt:lpstr>
      <vt:lpstr>Design-based mediation analysis</vt:lpstr>
      <vt:lpstr>PowerPoint Presentation</vt:lpstr>
      <vt:lpstr>Cross-over design</vt:lpstr>
      <vt:lpstr>Cross-over design</vt:lpstr>
      <vt:lpstr>Design-based mediation analysis</vt:lpstr>
      <vt:lpstr>PowerPoint Presentation</vt:lpstr>
      <vt:lpstr>Parallel design</vt:lpstr>
      <vt:lpstr>Parallel design</vt:lpstr>
      <vt:lpstr>Parallel design</vt:lpstr>
      <vt:lpstr>Design-based mediation analysis</vt:lpstr>
      <vt:lpstr>Design-based mediation analysis</vt:lpstr>
      <vt:lpstr>Design-based mediation analysis</vt:lpstr>
      <vt:lpstr>PowerPoint Presentation</vt:lpstr>
      <vt:lpstr>Design-based mediation analysis</vt:lpstr>
      <vt:lpstr>PowerPoint Presentation</vt:lpstr>
      <vt:lpstr>Design-based mediation analysis</vt:lpstr>
      <vt:lpstr>Design-based mediation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Advice</vt:lpstr>
      <vt:lpstr>1. Define quantities of interest for your research question</vt:lpstr>
      <vt:lpstr>2. Draw DAG to encode your causal assumptions</vt:lpstr>
      <vt:lpstr>3. Estimate effects of interest</vt:lpstr>
      <vt:lpstr>4. Interpret your effects of interest</vt:lpstr>
      <vt:lpstr>5. Probe model and be honest about alternatives</vt:lpstr>
      <vt:lpstr>Extended topics</vt:lpstr>
      <vt:lpstr>Thank you!</vt:lpstr>
      <vt:lpstr>PowerPoint Presentation</vt:lpstr>
      <vt:lpstr>Estimation</vt:lpstr>
      <vt:lpstr>Estimation</vt:lpstr>
      <vt:lpstr>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Mediation Analysis</dc:title>
  <dc:creator>Felix J. Thoemmes</dc:creator>
  <cp:lastModifiedBy>Felix J. Thoemmes</cp:lastModifiedBy>
  <cp:revision>119</cp:revision>
  <dcterms:created xsi:type="dcterms:W3CDTF">2022-11-02T15:36:39Z</dcterms:created>
  <dcterms:modified xsi:type="dcterms:W3CDTF">2024-12-14T04:03:43Z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